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60" r:id="rId2"/>
    <p:sldId id="262" r:id="rId3"/>
    <p:sldId id="263" r:id="rId4"/>
  </p:sldIdLst>
  <p:sldSz cx="13716000" cy="2438717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4377D"/>
    <a:srgbClr val="1F3D7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072"/>
    <p:restoredTop sz="94719"/>
  </p:normalViewPr>
  <p:slideViewPr>
    <p:cSldViewPr snapToGrid="0">
      <p:cViewPr varScale="1">
        <p:scale>
          <a:sx n="18" d="100"/>
          <a:sy n="18" d="100"/>
        </p:scale>
        <p:origin x="1896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ettra, Drew" userId="c9130a5c-183c-4d2d-94cb-45fbb67ea4dd" providerId="ADAL" clId="{9D8A8196-72EF-5EE9-A3B7-7859633FE08F}"/>
    <pc:docChg chg="modSld">
      <pc:chgData name="Dettra, Drew" userId="c9130a5c-183c-4d2d-94cb-45fbb67ea4dd" providerId="ADAL" clId="{9D8A8196-72EF-5EE9-A3B7-7859633FE08F}" dt="2025-12-16T17:09:05.068" v="4" actId="5793"/>
      <pc:docMkLst>
        <pc:docMk/>
      </pc:docMkLst>
      <pc:sldChg chg="modSp mod">
        <pc:chgData name="Dettra, Drew" userId="c9130a5c-183c-4d2d-94cb-45fbb67ea4dd" providerId="ADAL" clId="{9D8A8196-72EF-5EE9-A3B7-7859633FE08F}" dt="2025-12-16T17:09:05.068" v="4" actId="5793"/>
        <pc:sldMkLst>
          <pc:docMk/>
          <pc:sldMk cId="2927216290" sldId="263"/>
        </pc:sldMkLst>
        <pc:spChg chg="mod">
          <ac:chgData name="Dettra, Drew" userId="c9130a5c-183c-4d2d-94cb-45fbb67ea4dd" providerId="ADAL" clId="{9D8A8196-72EF-5EE9-A3B7-7859633FE08F}" dt="2025-12-16T17:09:05.068" v="4" actId="5793"/>
          <ac:spMkLst>
            <pc:docMk/>
            <pc:sldMk cId="2927216290" sldId="263"/>
            <ac:spMk id="2" creationId="{6FEA6AF8-46E6-8F2F-0D76-CDC25DA82438}"/>
          </ac:spMkLst>
        </pc:spChg>
      </pc:sldChg>
    </pc:docChg>
  </pc:docChgLst>
  <pc:docChgLst>
    <pc:chgData name="Roeder, Nicholas W CTR (USA)" userId="79837ba8-223c-488f-abaa-51c0b0c7c7da" providerId="ADAL" clId="{C6296CA2-9F0B-44A4-83CC-1AA0A568C8BE}"/>
    <pc:docChg chg="modSld">
      <pc:chgData name="Roeder, Nicholas W CTR (USA)" userId="79837ba8-223c-488f-abaa-51c0b0c7c7da" providerId="ADAL" clId="{C6296CA2-9F0B-44A4-83CC-1AA0A568C8BE}" dt="2026-01-06T17:35:55.965" v="22" actId="962"/>
      <pc:docMkLst>
        <pc:docMk/>
      </pc:docMkLst>
      <pc:sldChg chg="modSp mod">
        <pc:chgData name="Roeder, Nicholas W CTR (USA)" userId="79837ba8-223c-488f-abaa-51c0b0c7c7da" providerId="ADAL" clId="{C6296CA2-9F0B-44A4-83CC-1AA0A568C8BE}" dt="2026-01-06T17:35:49.350" v="16" actId="962"/>
        <pc:sldMkLst>
          <pc:docMk/>
          <pc:sldMk cId="3748989067" sldId="260"/>
        </pc:sldMkLst>
        <pc:spChg chg="mod">
          <ac:chgData name="Roeder, Nicholas W CTR (USA)" userId="79837ba8-223c-488f-abaa-51c0b0c7c7da" providerId="ADAL" clId="{C6296CA2-9F0B-44A4-83CC-1AA0A568C8BE}" dt="2026-01-06T17:35:42.387" v="4" actId="962"/>
          <ac:spMkLst>
            <pc:docMk/>
            <pc:sldMk cId="3748989067" sldId="260"/>
            <ac:spMk id="4" creationId="{3CFC0FB5-9BF9-C343-81BD-D944130DB384}"/>
          </ac:spMkLst>
        </pc:spChg>
        <pc:spChg chg="mod">
          <ac:chgData name="Roeder, Nicholas W CTR (USA)" userId="79837ba8-223c-488f-abaa-51c0b0c7c7da" providerId="ADAL" clId="{C6296CA2-9F0B-44A4-83CC-1AA0A568C8BE}" dt="2026-01-06T17:35:42.394" v="5" actId="962"/>
          <ac:spMkLst>
            <pc:docMk/>
            <pc:sldMk cId="3748989067" sldId="260"/>
            <ac:spMk id="5" creationId="{5A233ED1-194D-77E2-24BE-46F9550C70BE}"/>
          </ac:spMkLst>
        </pc:spChg>
        <pc:spChg chg="mod">
          <ac:chgData name="Roeder, Nicholas W CTR (USA)" userId="79837ba8-223c-488f-abaa-51c0b0c7c7da" providerId="ADAL" clId="{C6296CA2-9F0B-44A4-83CC-1AA0A568C8BE}" dt="2026-01-06T17:35:42.383" v="3" actId="962"/>
          <ac:spMkLst>
            <pc:docMk/>
            <pc:sldMk cId="3748989067" sldId="260"/>
            <ac:spMk id="16" creationId="{D462A5AF-CCB8-C32E-D6AB-382F06ED8814}"/>
          </ac:spMkLst>
        </pc:spChg>
        <pc:spChg chg="mod">
          <ac:chgData name="Roeder, Nicholas W CTR (USA)" userId="79837ba8-223c-488f-abaa-51c0b0c7c7da" providerId="ADAL" clId="{C6296CA2-9F0B-44A4-83CC-1AA0A568C8BE}" dt="2026-01-06T17:35:42.400" v="6" actId="962"/>
          <ac:spMkLst>
            <pc:docMk/>
            <pc:sldMk cId="3748989067" sldId="260"/>
            <ac:spMk id="18" creationId="{7957F126-D0E8-4F53-FFBA-F2622D756AF5}"/>
          </ac:spMkLst>
        </pc:spChg>
        <pc:spChg chg="mod">
          <ac:chgData name="Roeder, Nicholas W CTR (USA)" userId="79837ba8-223c-488f-abaa-51c0b0c7c7da" providerId="ADAL" clId="{C6296CA2-9F0B-44A4-83CC-1AA0A568C8BE}" dt="2026-01-06T17:35:35.326" v="0" actId="33553"/>
          <ac:spMkLst>
            <pc:docMk/>
            <pc:sldMk cId="3748989067" sldId="260"/>
            <ac:spMk id="22" creationId="{6A71073B-B5B5-3AC9-86DB-1A1E1AB4925F}"/>
          </ac:spMkLst>
        </pc:spChg>
        <pc:grpChg chg="mod">
          <ac:chgData name="Roeder, Nicholas W CTR (USA)" userId="79837ba8-223c-488f-abaa-51c0b0c7c7da" providerId="ADAL" clId="{C6296CA2-9F0B-44A4-83CC-1AA0A568C8BE}" dt="2026-01-06T17:35:47.455" v="14" actId="962"/>
          <ac:grpSpMkLst>
            <pc:docMk/>
            <pc:sldMk cId="3748989067" sldId="260"/>
            <ac:grpSpMk id="8" creationId="{AF871DDB-AF0E-A945-2CD8-73EAB5445799}"/>
          </ac:grpSpMkLst>
        </pc:grpChg>
        <pc:picChg chg="mod">
          <ac:chgData name="Roeder, Nicholas W CTR (USA)" userId="79837ba8-223c-488f-abaa-51c0b0c7c7da" providerId="ADAL" clId="{C6296CA2-9F0B-44A4-83CC-1AA0A568C8BE}" dt="2026-01-06T17:35:49.350" v="16" actId="962"/>
          <ac:picMkLst>
            <pc:docMk/>
            <pc:sldMk cId="3748989067" sldId="260"/>
            <ac:picMk id="7" creationId="{B6BA1FB1-87A6-B52B-976F-1F15B33B294E}"/>
          </ac:picMkLst>
        </pc:picChg>
      </pc:sldChg>
      <pc:sldChg chg="modSp mod">
        <pc:chgData name="Roeder, Nicholas W CTR (USA)" userId="79837ba8-223c-488f-abaa-51c0b0c7c7da" providerId="ADAL" clId="{C6296CA2-9F0B-44A4-83CC-1AA0A568C8BE}" dt="2026-01-06T17:35:54.193" v="20" actId="962"/>
        <pc:sldMkLst>
          <pc:docMk/>
          <pc:sldMk cId="970651433" sldId="262"/>
        </pc:sldMkLst>
        <pc:spChg chg="mod">
          <ac:chgData name="Roeder, Nicholas W CTR (USA)" userId="79837ba8-223c-488f-abaa-51c0b0c7c7da" providerId="ADAL" clId="{C6296CA2-9F0B-44A4-83CC-1AA0A568C8BE}" dt="2026-01-06T17:35:42.418" v="8" actId="962"/>
          <ac:spMkLst>
            <pc:docMk/>
            <pc:sldMk cId="970651433" sldId="262"/>
            <ac:spMk id="4" creationId="{84AECF39-9061-88DF-8E15-569427EB1C97}"/>
          </ac:spMkLst>
        </pc:spChg>
        <pc:spChg chg="mod">
          <ac:chgData name="Roeder, Nicholas W CTR (USA)" userId="79837ba8-223c-488f-abaa-51c0b0c7c7da" providerId="ADAL" clId="{C6296CA2-9F0B-44A4-83CC-1AA0A568C8BE}" dt="2026-01-06T17:35:42.422" v="9" actId="962"/>
          <ac:spMkLst>
            <pc:docMk/>
            <pc:sldMk cId="970651433" sldId="262"/>
            <ac:spMk id="5" creationId="{6BAC60B9-091A-6755-E4F8-2461BB8676BB}"/>
          </ac:spMkLst>
        </pc:spChg>
        <pc:spChg chg="mod">
          <ac:chgData name="Roeder, Nicholas W CTR (USA)" userId="79837ba8-223c-488f-abaa-51c0b0c7c7da" providerId="ADAL" clId="{C6296CA2-9F0B-44A4-83CC-1AA0A568C8BE}" dt="2026-01-06T17:35:42.410" v="7" actId="962"/>
          <ac:spMkLst>
            <pc:docMk/>
            <pc:sldMk cId="970651433" sldId="262"/>
            <ac:spMk id="16" creationId="{6DFC8A17-77B1-E277-54C0-83E2943F38F5}"/>
          </ac:spMkLst>
        </pc:spChg>
        <pc:spChg chg="mod">
          <ac:chgData name="Roeder, Nicholas W CTR (USA)" userId="79837ba8-223c-488f-abaa-51c0b0c7c7da" providerId="ADAL" clId="{C6296CA2-9F0B-44A4-83CC-1AA0A568C8BE}" dt="2026-01-06T17:35:42.434" v="10" actId="962"/>
          <ac:spMkLst>
            <pc:docMk/>
            <pc:sldMk cId="970651433" sldId="262"/>
            <ac:spMk id="18" creationId="{A7B68230-274D-5834-91B5-E824B61DD1FA}"/>
          </ac:spMkLst>
        </pc:spChg>
        <pc:spChg chg="mod">
          <ac:chgData name="Roeder, Nicholas W CTR (USA)" userId="79837ba8-223c-488f-abaa-51c0b0c7c7da" providerId="ADAL" clId="{C6296CA2-9F0B-44A4-83CC-1AA0A568C8BE}" dt="2026-01-06T17:35:36.477" v="1" actId="33553"/>
          <ac:spMkLst>
            <pc:docMk/>
            <pc:sldMk cId="970651433" sldId="262"/>
            <ac:spMk id="22" creationId="{64891801-9867-B1B9-76A9-73C11A1C2DB7}"/>
          </ac:spMkLst>
        </pc:spChg>
        <pc:grpChg chg="mod">
          <ac:chgData name="Roeder, Nicholas W CTR (USA)" userId="79837ba8-223c-488f-abaa-51c0b0c7c7da" providerId="ADAL" clId="{C6296CA2-9F0B-44A4-83CC-1AA0A568C8BE}" dt="2026-01-06T17:35:51.130" v="18" actId="962"/>
          <ac:grpSpMkLst>
            <pc:docMk/>
            <pc:sldMk cId="970651433" sldId="262"/>
            <ac:grpSpMk id="8" creationId="{9372EF5A-D557-9518-1842-587391D34DEB}"/>
          </ac:grpSpMkLst>
        </pc:grpChg>
        <pc:picChg chg="mod">
          <ac:chgData name="Roeder, Nicholas W CTR (USA)" userId="79837ba8-223c-488f-abaa-51c0b0c7c7da" providerId="ADAL" clId="{C6296CA2-9F0B-44A4-83CC-1AA0A568C8BE}" dt="2026-01-06T17:35:54.193" v="20" actId="962"/>
          <ac:picMkLst>
            <pc:docMk/>
            <pc:sldMk cId="970651433" sldId="262"/>
            <ac:picMk id="7" creationId="{768F8EAC-8567-6D05-A747-650721332F45}"/>
          </ac:picMkLst>
        </pc:picChg>
      </pc:sldChg>
      <pc:sldChg chg="modSp mod">
        <pc:chgData name="Roeder, Nicholas W CTR (USA)" userId="79837ba8-223c-488f-abaa-51c0b0c7c7da" providerId="ADAL" clId="{C6296CA2-9F0B-44A4-83CC-1AA0A568C8BE}" dt="2026-01-06T17:35:55.965" v="22" actId="962"/>
        <pc:sldMkLst>
          <pc:docMk/>
          <pc:sldMk cId="2927216290" sldId="263"/>
        </pc:sldMkLst>
        <pc:spChg chg="mod">
          <ac:chgData name="Roeder, Nicholas W CTR (USA)" userId="79837ba8-223c-488f-abaa-51c0b0c7c7da" providerId="ADAL" clId="{C6296CA2-9F0B-44A4-83CC-1AA0A568C8BE}" dt="2026-01-06T17:35:42.449" v="11" actId="962"/>
          <ac:spMkLst>
            <pc:docMk/>
            <pc:sldMk cId="2927216290" sldId="263"/>
            <ac:spMk id="4" creationId="{3BDF7646-B430-74D3-51D0-1F725F0E9E07}"/>
          </ac:spMkLst>
        </pc:spChg>
        <pc:spChg chg="mod">
          <ac:chgData name="Roeder, Nicholas W CTR (USA)" userId="79837ba8-223c-488f-abaa-51c0b0c7c7da" providerId="ADAL" clId="{C6296CA2-9F0B-44A4-83CC-1AA0A568C8BE}" dt="2026-01-06T17:35:42.455" v="12" actId="962"/>
          <ac:spMkLst>
            <pc:docMk/>
            <pc:sldMk cId="2927216290" sldId="263"/>
            <ac:spMk id="5" creationId="{8346E6AF-E55B-871D-3631-1BDAD5E0AE69}"/>
          </ac:spMkLst>
        </pc:spChg>
        <pc:spChg chg="mod">
          <ac:chgData name="Roeder, Nicholas W CTR (USA)" userId="79837ba8-223c-488f-abaa-51c0b0c7c7da" providerId="ADAL" clId="{C6296CA2-9F0B-44A4-83CC-1AA0A568C8BE}" dt="2026-01-06T17:35:37.534" v="2" actId="33553"/>
          <ac:spMkLst>
            <pc:docMk/>
            <pc:sldMk cId="2927216290" sldId="263"/>
            <ac:spMk id="22" creationId="{64ECD377-0E81-B8EF-E314-64DD8C7969BC}"/>
          </ac:spMkLst>
        </pc:spChg>
        <pc:picChg chg="mod">
          <ac:chgData name="Roeder, Nicholas W CTR (USA)" userId="79837ba8-223c-488f-abaa-51c0b0c7c7da" providerId="ADAL" clId="{C6296CA2-9F0B-44A4-83CC-1AA0A568C8BE}" dt="2026-01-06T17:35:55.965" v="22" actId="962"/>
          <ac:picMkLst>
            <pc:docMk/>
            <pc:sldMk cId="2927216290" sldId="263"/>
            <ac:picMk id="13" creationId="{A163C0D2-4E39-4820-2661-0B2027037462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28700" y="3991144"/>
            <a:ext cx="11658600" cy="8490350"/>
          </a:xfrm>
        </p:spPr>
        <p:txBody>
          <a:bodyPr anchor="b"/>
          <a:lstStyle>
            <a:lvl1pPr algn="ctr">
              <a:defRPr sz="9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14500" y="12808914"/>
            <a:ext cx="10287000" cy="5887920"/>
          </a:xfrm>
        </p:spPr>
        <p:txBody>
          <a:bodyPr/>
          <a:lstStyle>
            <a:lvl1pPr marL="0" indent="0" algn="ctr">
              <a:buNone/>
              <a:defRPr sz="3600"/>
            </a:lvl1pPr>
            <a:lvl2pPr marL="685800" indent="0" algn="ctr">
              <a:buNone/>
              <a:defRPr sz="3000"/>
            </a:lvl2pPr>
            <a:lvl3pPr marL="1371600" indent="0" algn="ctr">
              <a:buNone/>
              <a:defRPr sz="2700"/>
            </a:lvl3pPr>
            <a:lvl4pPr marL="2057400" indent="0" algn="ctr">
              <a:buNone/>
              <a:defRPr sz="2400"/>
            </a:lvl4pPr>
            <a:lvl5pPr marL="2743200" indent="0" algn="ctr">
              <a:buNone/>
              <a:defRPr sz="2400"/>
            </a:lvl5pPr>
            <a:lvl6pPr marL="3429000" indent="0" algn="ctr">
              <a:buNone/>
              <a:defRPr sz="2400"/>
            </a:lvl6pPr>
            <a:lvl7pPr marL="4114800" indent="0" algn="ctr">
              <a:buNone/>
              <a:defRPr sz="2400"/>
            </a:lvl7pPr>
            <a:lvl8pPr marL="4800600" indent="0" algn="ctr">
              <a:buNone/>
              <a:defRPr sz="2400"/>
            </a:lvl8pPr>
            <a:lvl9pPr marL="5486400" indent="0" algn="ctr">
              <a:buNone/>
              <a:defRPr sz="24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B0C0F-9126-EE4E-8257-6C077855DBCA}" type="datetimeFigureOut">
              <a:rPr lang="en-US" smtClean="0"/>
              <a:t>1/6/2026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EC8A76-7753-9240-BE7B-96DE0351B0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61825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B0C0F-9126-EE4E-8257-6C077855DBCA}" type="datetimeFigureOut">
              <a:rPr lang="en-US" smtClean="0"/>
              <a:t>1/6/2026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EC8A76-7753-9240-BE7B-96DE0351B0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84640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815513" y="1298391"/>
            <a:ext cx="2957513" cy="2066700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42976" y="1298391"/>
            <a:ext cx="8701088" cy="2066700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B0C0F-9126-EE4E-8257-6C077855DBCA}" type="datetimeFigureOut">
              <a:rPr lang="en-US" smtClean="0"/>
              <a:t>1/6/2026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EC8A76-7753-9240-BE7B-96DE0351B0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38782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B0C0F-9126-EE4E-8257-6C077855DBCA}" type="datetimeFigureOut">
              <a:rPr lang="en-US" smtClean="0"/>
              <a:t>1/6/2026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EC8A76-7753-9240-BE7B-96DE0351B0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48069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5832" y="6079865"/>
            <a:ext cx="11830050" cy="10144386"/>
          </a:xfrm>
        </p:spPr>
        <p:txBody>
          <a:bodyPr anchor="b"/>
          <a:lstStyle>
            <a:lvl1pPr>
              <a:defRPr sz="9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35832" y="16320221"/>
            <a:ext cx="11830050" cy="5334693"/>
          </a:xfrm>
        </p:spPr>
        <p:txBody>
          <a:bodyPr/>
          <a:lstStyle>
            <a:lvl1pPr marL="0" indent="0">
              <a:buNone/>
              <a:defRPr sz="3600">
                <a:solidFill>
                  <a:schemeClr val="tx1">
                    <a:tint val="82000"/>
                  </a:schemeClr>
                </a:solidFill>
              </a:defRPr>
            </a:lvl1pPr>
            <a:lvl2pPr marL="685800" indent="0">
              <a:buNone/>
              <a:defRPr sz="3000">
                <a:solidFill>
                  <a:schemeClr val="tx1">
                    <a:tint val="82000"/>
                  </a:schemeClr>
                </a:solidFill>
              </a:defRPr>
            </a:lvl2pPr>
            <a:lvl3pPr marL="1371600" indent="0">
              <a:buNone/>
              <a:defRPr sz="2700">
                <a:solidFill>
                  <a:schemeClr val="tx1">
                    <a:tint val="82000"/>
                  </a:schemeClr>
                </a:solidFill>
              </a:defRPr>
            </a:lvl3pPr>
            <a:lvl4pPr marL="205740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4pPr>
            <a:lvl5pPr marL="274320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5pPr>
            <a:lvl6pPr marL="342900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6pPr>
            <a:lvl7pPr marL="411480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7pPr>
            <a:lvl8pPr marL="480060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8pPr>
            <a:lvl9pPr marL="548640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B0C0F-9126-EE4E-8257-6C077855DBCA}" type="datetimeFigureOut">
              <a:rPr lang="en-US" smtClean="0"/>
              <a:t>1/6/2026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EC8A76-7753-9240-BE7B-96DE0351B0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0465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42975" y="6491956"/>
            <a:ext cx="5829300" cy="1547343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943725" y="6491956"/>
            <a:ext cx="5829300" cy="1547343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B0C0F-9126-EE4E-8257-6C077855DBCA}" type="datetimeFigureOut">
              <a:rPr lang="en-US" smtClean="0"/>
              <a:t>1/6/2026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EC8A76-7753-9240-BE7B-96DE0351B0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82243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4761" y="1298396"/>
            <a:ext cx="11830050" cy="471372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44763" y="5978247"/>
            <a:ext cx="5802510" cy="2929846"/>
          </a:xfrm>
        </p:spPr>
        <p:txBody>
          <a:bodyPr anchor="b"/>
          <a:lstStyle>
            <a:lvl1pPr marL="0" indent="0">
              <a:buNone/>
              <a:defRPr sz="3600" b="1"/>
            </a:lvl1pPr>
            <a:lvl2pPr marL="685800" indent="0">
              <a:buNone/>
              <a:defRPr sz="3000" b="1"/>
            </a:lvl2pPr>
            <a:lvl3pPr marL="1371600" indent="0">
              <a:buNone/>
              <a:defRPr sz="2700" b="1"/>
            </a:lvl3pPr>
            <a:lvl4pPr marL="2057400" indent="0">
              <a:buNone/>
              <a:defRPr sz="2400" b="1"/>
            </a:lvl4pPr>
            <a:lvl5pPr marL="2743200" indent="0">
              <a:buNone/>
              <a:defRPr sz="2400" b="1"/>
            </a:lvl5pPr>
            <a:lvl6pPr marL="3429000" indent="0">
              <a:buNone/>
              <a:defRPr sz="2400" b="1"/>
            </a:lvl6pPr>
            <a:lvl7pPr marL="4114800" indent="0">
              <a:buNone/>
              <a:defRPr sz="2400" b="1"/>
            </a:lvl7pPr>
            <a:lvl8pPr marL="4800600" indent="0">
              <a:buNone/>
              <a:defRPr sz="2400" b="1"/>
            </a:lvl8pPr>
            <a:lvl9pPr marL="5486400" indent="0">
              <a:buNone/>
              <a:defRPr sz="24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44763" y="8908093"/>
            <a:ext cx="5802510" cy="131024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943725" y="5978247"/>
            <a:ext cx="5831087" cy="2929846"/>
          </a:xfrm>
        </p:spPr>
        <p:txBody>
          <a:bodyPr anchor="b"/>
          <a:lstStyle>
            <a:lvl1pPr marL="0" indent="0">
              <a:buNone/>
              <a:defRPr sz="3600" b="1"/>
            </a:lvl1pPr>
            <a:lvl2pPr marL="685800" indent="0">
              <a:buNone/>
              <a:defRPr sz="3000" b="1"/>
            </a:lvl2pPr>
            <a:lvl3pPr marL="1371600" indent="0">
              <a:buNone/>
              <a:defRPr sz="2700" b="1"/>
            </a:lvl3pPr>
            <a:lvl4pPr marL="2057400" indent="0">
              <a:buNone/>
              <a:defRPr sz="2400" b="1"/>
            </a:lvl4pPr>
            <a:lvl5pPr marL="2743200" indent="0">
              <a:buNone/>
              <a:defRPr sz="2400" b="1"/>
            </a:lvl5pPr>
            <a:lvl6pPr marL="3429000" indent="0">
              <a:buNone/>
              <a:defRPr sz="2400" b="1"/>
            </a:lvl6pPr>
            <a:lvl7pPr marL="4114800" indent="0">
              <a:buNone/>
              <a:defRPr sz="2400" b="1"/>
            </a:lvl7pPr>
            <a:lvl8pPr marL="4800600" indent="0">
              <a:buNone/>
              <a:defRPr sz="2400" b="1"/>
            </a:lvl8pPr>
            <a:lvl9pPr marL="5486400" indent="0">
              <a:buNone/>
              <a:defRPr sz="24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943725" y="8908093"/>
            <a:ext cx="5831087" cy="131024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B0C0F-9126-EE4E-8257-6C077855DBCA}" type="datetimeFigureOut">
              <a:rPr lang="en-US" smtClean="0"/>
              <a:t>1/6/2026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EC8A76-7753-9240-BE7B-96DE0351B0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36023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B0C0F-9126-EE4E-8257-6C077855DBCA}" type="datetimeFigureOut">
              <a:rPr lang="en-US" smtClean="0"/>
              <a:t>1/6/2026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EC8A76-7753-9240-BE7B-96DE0351B0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28851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B0C0F-9126-EE4E-8257-6C077855DBCA}" type="datetimeFigureOut">
              <a:rPr lang="en-US" smtClean="0"/>
              <a:t>1/6/2026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EC8A76-7753-9240-BE7B-96DE0351B0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97934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4762" y="1625812"/>
            <a:ext cx="4423767" cy="5690341"/>
          </a:xfrm>
        </p:spPr>
        <p:txBody>
          <a:bodyPr anchor="b"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31086" y="3511307"/>
            <a:ext cx="6943725" cy="17330701"/>
          </a:xfrm>
        </p:spPr>
        <p:txBody>
          <a:bodyPr/>
          <a:lstStyle>
            <a:lvl1pPr>
              <a:defRPr sz="4800"/>
            </a:lvl1pPr>
            <a:lvl2pPr>
              <a:defRPr sz="4200"/>
            </a:lvl2pPr>
            <a:lvl3pPr>
              <a:defRPr sz="3600"/>
            </a:lvl3pPr>
            <a:lvl4pPr>
              <a:defRPr sz="3000"/>
            </a:lvl4pPr>
            <a:lvl5pPr>
              <a:defRPr sz="3000"/>
            </a:lvl5pPr>
            <a:lvl6pPr>
              <a:defRPr sz="3000"/>
            </a:lvl6pPr>
            <a:lvl7pPr>
              <a:defRPr sz="3000"/>
            </a:lvl7pPr>
            <a:lvl8pPr>
              <a:defRPr sz="3000"/>
            </a:lvl8pPr>
            <a:lvl9pPr>
              <a:defRPr sz="3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44762" y="7316152"/>
            <a:ext cx="4423767" cy="13554078"/>
          </a:xfrm>
        </p:spPr>
        <p:txBody>
          <a:bodyPr/>
          <a:lstStyle>
            <a:lvl1pPr marL="0" indent="0">
              <a:buNone/>
              <a:defRPr sz="2400"/>
            </a:lvl1pPr>
            <a:lvl2pPr marL="685800" indent="0">
              <a:buNone/>
              <a:defRPr sz="2100"/>
            </a:lvl2pPr>
            <a:lvl3pPr marL="1371600" indent="0">
              <a:buNone/>
              <a:defRPr sz="1800"/>
            </a:lvl3pPr>
            <a:lvl4pPr marL="2057400" indent="0">
              <a:buNone/>
              <a:defRPr sz="1500"/>
            </a:lvl4pPr>
            <a:lvl5pPr marL="2743200" indent="0">
              <a:buNone/>
              <a:defRPr sz="1500"/>
            </a:lvl5pPr>
            <a:lvl6pPr marL="3429000" indent="0">
              <a:buNone/>
              <a:defRPr sz="1500"/>
            </a:lvl6pPr>
            <a:lvl7pPr marL="4114800" indent="0">
              <a:buNone/>
              <a:defRPr sz="1500"/>
            </a:lvl7pPr>
            <a:lvl8pPr marL="4800600" indent="0">
              <a:buNone/>
              <a:defRPr sz="1500"/>
            </a:lvl8pPr>
            <a:lvl9pPr marL="5486400" indent="0">
              <a:buNone/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B0C0F-9126-EE4E-8257-6C077855DBCA}" type="datetimeFigureOut">
              <a:rPr lang="en-US" smtClean="0"/>
              <a:t>1/6/2026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EC8A76-7753-9240-BE7B-96DE0351B0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22056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4762" y="1625812"/>
            <a:ext cx="4423767" cy="5690341"/>
          </a:xfrm>
        </p:spPr>
        <p:txBody>
          <a:bodyPr anchor="b"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831086" y="3511307"/>
            <a:ext cx="6943725" cy="17330701"/>
          </a:xfrm>
        </p:spPr>
        <p:txBody>
          <a:bodyPr anchor="t"/>
          <a:lstStyle>
            <a:lvl1pPr marL="0" indent="0">
              <a:buNone/>
              <a:defRPr sz="4800"/>
            </a:lvl1pPr>
            <a:lvl2pPr marL="685800" indent="0">
              <a:buNone/>
              <a:defRPr sz="4200"/>
            </a:lvl2pPr>
            <a:lvl3pPr marL="1371600" indent="0">
              <a:buNone/>
              <a:defRPr sz="3600"/>
            </a:lvl3pPr>
            <a:lvl4pPr marL="2057400" indent="0">
              <a:buNone/>
              <a:defRPr sz="3000"/>
            </a:lvl4pPr>
            <a:lvl5pPr marL="2743200" indent="0">
              <a:buNone/>
              <a:defRPr sz="3000"/>
            </a:lvl5pPr>
            <a:lvl6pPr marL="3429000" indent="0">
              <a:buNone/>
              <a:defRPr sz="3000"/>
            </a:lvl6pPr>
            <a:lvl7pPr marL="4114800" indent="0">
              <a:buNone/>
              <a:defRPr sz="3000"/>
            </a:lvl7pPr>
            <a:lvl8pPr marL="4800600" indent="0">
              <a:buNone/>
              <a:defRPr sz="3000"/>
            </a:lvl8pPr>
            <a:lvl9pPr marL="5486400" indent="0">
              <a:buNone/>
              <a:defRPr sz="3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44762" y="7316152"/>
            <a:ext cx="4423767" cy="13554078"/>
          </a:xfrm>
        </p:spPr>
        <p:txBody>
          <a:bodyPr/>
          <a:lstStyle>
            <a:lvl1pPr marL="0" indent="0">
              <a:buNone/>
              <a:defRPr sz="2400"/>
            </a:lvl1pPr>
            <a:lvl2pPr marL="685800" indent="0">
              <a:buNone/>
              <a:defRPr sz="2100"/>
            </a:lvl2pPr>
            <a:lvl3pPr marL="1371600" indent="0">
              <a:buNone/>
              <a:defRPr sz="1800"/>
            </a:lvl3pPr>
            <a:lvl4pPr marL="2057400" indent="0">
              <a:buNone/>
              <a:defRPr sz="1500"/>
            </a:lvl4pPr>
            <a:lvl5pPr marL="2743200" indent="0">
              <a:buNone/>
              <a:defRPr sz="1500"/>
            </a:lvl5pPr>
            <a:lvl6pPr marL="3429000" indent="0">
              <a:buNone/>
              <a:defRPr sz="1500"/>
            </a:lvl6pPr>
            <a:lvl7pPr marL="4114800" indent="0">
              <a:buNone/>
              <a:defRPr sz="1500"/>
            </a:lvl7pPr>
            <a:lvl8pPr marL="4800600" indent="0">
              <a:buNone/>
              <a:defRPr sz="1500"/>
            </a:lvl8pPr>
            <a:lvl9pPr marL="5486400" indent="0">
              <a:buNone/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B0C0F-9126-EE4E-8257-6C077855DBCA}" type="datetimeFigureOut">
              <a:rPr lang="en-US" smtClean="0"/>
              <a:t>1/6/2026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EC8A76-7753-9240-BE7B-96DE0351B0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37066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42975" y="1298396"/>
            <a:ext cx="11830050" cy="471372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42975" y="6491956"/>
            <a:ext cx="11830050" cy="1547343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42975" y="22603304"/>
            <a:ext cx="3086100" cy="129839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8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2EB0C0F-9126-EE4E-8257-6C077855DBCA}" type="datetimeFigureOut">
              <a:rPr lang="en-US" smtClean="0"/>
              <a:t>1/6/2026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43425" y="22603304"/>
            <a:ext cx="4629150" cy="129839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8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686925" y="22603304"/>
            <a:ext cx="3086100" cy="129839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EEC8A76-7753-9240-BE7B-96DE0351B0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98531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371600" rtl="0" eaLnBrk="1" latinLnBrk="0" hangingPunct="1">
        <a:lnSpc>
          <a:spcPct val="90000"/>
        </a:lnSpc>
        <a:spcBef>
          <a:spcPct val="0"/>
        </a:spcBef>
        <a:buNone/>
        <a:defRPr sz="6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1371600" rtl="0" eaLnBrk="1" latinLnBrk="0" hangingPunct="1">
        <a:lnSpc>
          <a:spcPct val="90000"/>
        </a:lnSpc>
        <a:spcBef>
          <a:spcPts val="1500"/>
        </a:spcBef>
        <a:buFont typeface="Arial" panose="020B0604020202020204" pitchFamily="34" charset="0"/>
        <a:buChar char="•"/>
        <a:defRPr sz="4200" kern="1200">
          <a:solidFill>
            <a:schemeClr val="tx1"/>
          </a:solidFill>
          <a:latin typeface="+mn-lt"/>
          <a:ea typeface="+mn-ea"/>
          <a:cs typeface="+mn-cs"/>
        </a:defRPr>
      </a:lvl1pPr>
      <a:lvl2pPr marL="10287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7145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3000" kern="1200">
          <a:solidFill>
            <a:schemeClr val="tx1"/>
          </a:solidFill>
          <a:latin typeface="+mn-lt"/>
          <a:ea typeface="+mn-ea"/>
          <a:cs typeface="+mn-cs"/>
        </a:defRPr>
      </a:lvl3pPr>
      <a:lvl4pPr marL="24003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30861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7719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44577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51435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8293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2pPr>
      <a:lvl3pPr marL="13716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20574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27432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4290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41148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4864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0001E56-99AD-9C5C-A433-335D0341800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22C3C7BC-0BBD-345D-E0BE-E857D2CD3DAB}"/>
              </a:ext>
            </a:extLst>
          </p:cNvPr>
          <p:cNvSpPr txBox="1"/>
          <p:nvPr/>
        </p:nvSpPr>
        <p:spPr>
          <a:xfrm>
            <a:off x="3279227" y="10025595"/>
            <a:ext cx="715754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dirty="0"/>
              <a:t>Place Video Here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462A5AF-CCB8-C32E-D6AB-382F06ED88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13317415"/>
            <a:ext cx="13716000" cy="10391934"/>
          </a:xfrm>
          <a:prstGeom prst="rect">
            <a:avLst/>
          </a:prstGeom>
          <a:gradFill>
            <a:gsLst>
              <a:gs pos="0">
                <a:srgbClr val="14377D">
                  <a:alpha val="0"/>
                </a:srgbClr>
              </a:gs>
              <a:gs pos="100000">
                <a:srgbClr val="14377D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3CFC0FB5-9BF9-C343-81BD-D944130DB3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23935291"/>
            <a:ext cx="13716000" cy="451884"/>
          </a:xfrm>
          <a:prstGeom prst="rect">
            <a:avLst/>
          </a:prstGeom>
          <a:solidFill>
            <a:srgbClr val="14377D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25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A233ED1-194D-77E2-24BE-46F9550C70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23678090"/>
            <a:ext cx="13716000" cy="257200"/>
          </a:xfrm>
          <a:prstGeom prst="rect">
            <a:avLst/>
          </a:prstGeom>
          <a:solidFill>
            <a:srgbClr val="BC243D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25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84FA023-3909-AEF4-1D9D-7BA5711FCE39}"/>
              </a:ext>
            </a:extLst>
          </p:cNvPr>
          <p:cNvSpPr txBox="1"/>
          <p:nvPr/>
        </p:nvSpPr>
        <p:spPr>
          <a:xfrm>
            <a:off x="1777458" y="22308092"/>
            <a:ext cx="1016108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chemeClr val="bg1"/>
                </a:solidFill>
              </a:rPr>
              <a:t>TRICARE is a registered trademark of the Department of Defense, Defense Health Agency. All rights reserved.</a:t>
            </a:r>
          </a:p>
        </p:txBody>
      </p:sp>
      <p:sp>
        <p:nvSpPr>
          <p:cNvPr id="22" name="Title 21">
            <a:extLst>
              <a:ext uri="{FF2B5EF4-FFF2-40B4-BE49-F238E27FC236}">
                <a16:creationId xmlns:a16="http://schemas.microsoft.com/office/drawing/2014/main" id="{6A71073B-B5B5-3AC9-86DB-1A1E1AB4925F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645458" y="18461069"/>
            <a:ext cx="12425081" cy="1323439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Insert Headline Here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9C78FC51-5FB3-966C-5222-23AF27F3CE4B}"/>
              </a:ext>
            </a:extLst>
          </p:cNvPr>
          <p:cNvSpPr txBox="1"/>
          <p:nvPr/>
        </p:nvSpPr>
        <p:spPr>
          <a:xfrm>
            <a:off x="2032264" y="19932606"/>
            <a:ext cx="9651466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500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Insert subhead here</a:t>
            </a:r>
          </a:p>
        </p:txBody>
      </p:sp>
      <p:grpSp>
        <p:nvGrpSpPr>
          <p:cNvPr id="8" name="Group 7" descr="text">
            <a:extLst>
              <a:ext uri="{FF2B5EF4-FFF2-40B4-BE49-F238E27FC236}">
                <a16:creationId xmlns:a16="http://schemas.microsoft.com/office/drawing/2014/main" id="{AF871DDB-AF0E-A945-2CD8-73EAB5445799}"/>
              </a:ext>
            </a:extLst>
          </p:cNvPr>
          <p:cNvGrpSpPr/>
          <p:nvPr/>
        </p:nvGrpSpPr>
        <p:grpSpPr>
          <a:xfrm>
            <a:off x="1381720" y="21274402"/>
            <a:ext cx="10952560" cy="371578"/>
            <a:chOff x="6697557" y="7753556"/>
            <a:chExt cx="10443746" cy="372541"/>
          </a:xfrm>
          <a:solidFill>
            <a:schemeClr val="bg1"/>
          </a:solidFill>
        </p:grpSpPr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4EDD611E-8092-E1C5-91A5-85F90D52C999}"/>
                </a:ext>
              </a:extLst>
            </p:cNvPr>
            <p:cNvGrpSpPr/>
            <p:nvPr/>
          </p:nvGrpSpPr>
          <p:grpSpPr>
            <a:xfrm>
              <a:off x="11260807" y="7753556"/>
              <a:ext cx="1317245" cy="372541"/>
              <a:chOff x="11260807" y="7753556"/>
              <a:chExt cx="1317245" cy="372541"/>
            </a:xfrm>
            <a:grpFill/>
          </p:grpSpPr>
          <p:sp>
            <p:nvSpPr>
              <p:cNvPr id="12" name="5-Point Star 11">
                <a:extLst>
                  <a:ext uri="{FF2B5EF4-FFF2-40B4-BE49-F238E27FC236}">
                    <a16:creationId xmlns:a16="http://schemas.microsoft.com/office/drawing/2014/main" id="{15F86F16-EF85-DB35-4601-F3E008DC279E}"/>
                  </a:ext>
                </a:extLst>
              </p:cNvPr>
              <p:cNvSpPr/>
              <p:nvPr/>
            </p:nvSpPr>
            <p:spPr>
              <a:xfrm>
                <a:off x="11260807" y="7753556"/>
                <a:ext cx="384465" cy="372541"/>
              </a:xfrm>
              <a:prstGeom prst="star5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250"/>
              </a:p>
            </p:txBody>
          </p:sp>
          <p:sp>
            <p:nvSpPr>
              <p:cNvPr id="13" name="5-Point Star 12">
                <a:extLst>
                  <a:ext uri="{FF2B5EF4-FFF2-40B4-BE49-F238E27FC236}">
                    <a16:creationId xmlns:a16="http://schemas.microsoft.com/office/drawing/2014/main" id="{4F15BDCC-1033-4B51-9F78-52A1D084FA53}"/>
                  </a:ext>
                </a:extLst>
              </p:cNvPr>
              <p:cNvSpPr/>
              <p:nvPr/>
            </p:nvSpPr>
            <p:spPr>
              <a:xfrm>
                <a:off x="11729495" y="7753556"/>
                <a:ext cx="384465" cy="372541"/>
              </a:xfrm>
              <a:prstGeom prst="star5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250"/>
              </a:p>
            </p:txBody>
          </p:sp>
          <p:sp>
            <p:nvSpPr>
              <p:cNvPr id="14" name="5-Point Star 13">
                <a:extLst>
                  <a:ext uri="{FF2B5EF4-FFF2-40B4-BE49-F238E27FC236}">
                    <a16:creationId xmlns:a16="http://schemas.microsoft.com/office/drawing/2014/main" id="{C5AB7E41-B0CF-2B12-4B34-6211739CD293}"/>
                  </a:ext>
                </a:extLst>
              </p:cNvPr>
              <p:cNvSpPr/>
              <p:nvPr/>
            </p:nvSpPr>
            <p:spPr>
              <a:xfrm>
                <a:off x="12193587" y="7753556"/>
                <a:ext cx="384465" cy="372541"/>
              </a:xfrm>
              <a:prstGeom prst="star5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250"/>
              </a:p>
            </p:txBody>
          </p:sp>
        </p:grp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DADBD07D-65BA-7F4D-692C-B00CB5861CAD}"/>
                </a:ext>
              </a:extLst>
            </p:cNvPr>
            <p:cNvCxnSpPr/>
            <p:nvPr/>
          </p:nvCxnSpPr>
          <p:spPr>
            <a:xfrm>
              <a:off x="12795350" y="7952274"/>
              <a:ext cx="4345953" cy="0"/>
            </a:xfrm>
            <a:prstGeom prst="line">
              <a:avLst/>
            </a:prstGeom>
            <a:grpFill/>
            <a:ln w="38100"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491ECBA4-182C-3595-3522-7CE7A5EF4538}"/>
                </a:ext>
              </a:extLst>
            </p:cNvPr>
            <p:cNvCxnSpPr/>
            <p:nvPr/>
          </p:nvCxnSpPr>
          <p:spPr>
            <a:xfrm>
              <a:off x="6697557" y="7952274"/>
              <a:ext cx="4345953" cy="0"/>
            </a:xfrm>
            <a:prstGeom prst="line">
              <a:avLst/>
            </a:prstGeom>
            <a:grpFill/>
            <a:ln w="38100"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8" name="Rectangle 17">
            <a:extLst>
              <a:ext uri="{FF2B5EF4-FFF2-40B4-BE49-F238E27FC236}">
                <a16:creationId xmlns:a16="http://schemas.microsoft.com/office/drawing/2014/main" id="{7957F126-D0E8-4F53-FFBA-F2622D756AF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10800000">
            <a:off x="-6" y="0"/>
            <a:ext cx="13716000" cy="3669739"/>
          </a:xfrm>
          <a:prstGeom prst="rect">
            <a:avLst/>
          </a:prstGeom>
          <a:gradFill>
            <a:gsLst>
              <a:gs pos="0">
                <a:srgbClr val="14377D">
                  <a:alpha val="0"/>
                </a:srgbClr>
              </a:gs>
              <a:gs pos="100000">
                <a:srgbClr val="14377D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 descr="text">
            <a:extLst>
              <a:ext uri="{FF2B5EF4-FFF2-40B4-BE49-F238E27FC236}">
                <a16:creationId xmlns:a16="http://schemas.microsoft.com/office/drawing/2014/main" id="{B6BA1FB1-87A6-B52B-976F-1F15B33B294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38062" y="935027"/>
            <a:ext cx="2613097" cy="4585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89890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F006052-66AC-ED8A-E790-F6A824E327E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>
            <a:extLst>
              <a:ext uri="{FF2B5EF4-FFF2-40B4-BE49-F238E27FC236}">
                <a16:creationId xmlns:a16="http://schemas.microsoft.com/office/drawing/2014/main" id="{6DFC8A17-77B1-E277-54C0-83E2943F38F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13317415"/>
            <a:ext cx="13716000" cy="10391934"/>
          </a:xfrm>
          <a:prstGeom prst="rect">
            <a:avLst/>
          </a:prstGeom>
          <a:gradFill>
            <a:gsLst>
              <a:gs pos="0">
                <a:schemeClr val="tx1">
                  <a:alpha val="0"/>
                </a:schemeClr>
              </a:gs>
              <a:gs pos="100000">
                <a:schemeClr val="tx1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84AECF39-9061-88DF-8E15-569427EB1C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23935291"/>
            <a:ext cx="13716000" cy="451884"/>
          </a:xfrm>
          <a:prstGeom prst="rect">
            <a:avLst/>
          </a:prstGeom>
          <a:solidFill>
            <a:srgbClr val="14377D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25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BAC60B9-091A-6755-E4F8-2461BB8676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23678090"/>
            <a:ext cx="13716000" cy="257200"/>
          </a:xfrm>
          <a:prstGeom prst="rect">
            <a:avLst/>
          </a:prstGeom>
          <a:solidFill>
            <a:srgbClr val="BC243D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25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1CD0666-DF0B-A81C-2900-33F4D1712016}"/>
              </a:ext>
            </a:extLst>
          </p:cNvPr>
          <p:cNvSpPr txBox="1"/>
          <p:nvPr/>
        </p:nvSpPr>
        <p:spPr>
          <a:xfrm>
            <a:off x="1777458" y="22308092"/>
            <a:ext cx="1016108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chemeClr val="bg1"/>
                </a:solidFill>
              </a:rPr>
              <a:t>TRICARE is a registered trademark of the Department of Defense, Defense Health Agency. All rights reserved.</a:t>
            </a:r>
          </a:p>
        </p:txBody>
      </p:sp>
      <p:sp>
        <p:nvSpPr>
          <p:cNvPr id="22" name="Title 21">
            <a:extLst>
              <a:ext uri="{FF2B5EF4-FFF2-40B4-BE49-F238E27FC236}">
                <a16:creationId xmlns:a16="http://schemas.microsoft.com/office/drawing/2014/main" id="{64891801-9867-B1B9-76A9-73C11A1C2DB7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645458" y="18461069"/>
            <a:ext cx="12425081" cy="1323439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Insert Headline Here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6871724B-DEAA-CFF9-3719-6D72BEDAFFB9}"/>
              </a:ext>
            </a:extLst>
          </p:cNvPr>
          <p:cNvSpPr txBox="1"/>
          <p:nvPr/>
        </p:nvSpPr>
        <p:spPr>
          <a:xfrm>
            <a:off x="2032264" y="19932606"/>
            <a:ext cx="9651466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500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Insert subhead here</a:t>
            </a:r>
          </a:p>
        </p:txBody>
      </p:sp>
      <p:grpSp>
        <p:nvGrpSpPr>
          <p:cNvPr id="8" name="Group 7" descr="text">
            <a:extLst>
              <a:ext uri="{FF2B5EF4-FFF2-40B4-BE49-F238E27FC236}">
                <a16:creationId xmlns:a16="http://schemas.microsoft.com/office/drawing/2014/main" id="{9372EF5A-D557-9518-1842-587391D34DEB}"/>
              </a:ext>
            </a:extLst>
          </p:cNvPr>
          <p:cNvGrpSpPr/>
          <p:nvPr/>
        </p:nvGrpSpPr>
        <p:grpSpPr>
          <a:xfrm>
            <a:off x="1381720" y="21274402"/>
            <a:ext cx="10952560" cy="371578"/>
            <a:chOff x="6697557" y="7753556"/>
            <a:chExt cx="10443746" cy="372541"/>
          </a:xfrm>
          <a:solidFill>
            <a:schemeClr val="bg1"/>
          </a:solidFill>
        </p:grpSpPr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2FA4F9F0-C00D-0894-868B-DF7126394BE1}"/>
                </a:ext>
              </a:extLst>
            </p:cNvPr>
            <p:cNvGrpSpPr/>
            <p:nvPr/>
          </p:nvGrpSpPr>
          <p:grpSpPr>
            <a:xfrm>
              <a:off x="11260807" y="7753556"/>
              <a:ext cx="1317245" cy="372541"/>
              <a:chOff x="11260807" y="7753556"/>
              <a:chExt cx="1317245" cy="372541"/>
            </a:xfrm>
            <a:grpFill/>
          </p:grpSpPr>
          <p:sp>
            <p:nvSpPr>
              <p:cNvPr id="12" name="5-Point Star 11">
                <a:extLst>
                  <a:ext uri="{FF2B5EF4-FFF2-40B4-BE49-F238E27FC236}">
                    <a16:creationId xmlns:a16="http://schemas.microsoft.com/office/drawing/2014/main" id="{41FEB2F1-4349-5982-F24B-F094B1F88D53}"/>
                  </a:ext>
                </a:extLst>
              </p:cNvPr>
              <p:cNvSpPr/>
              <p:nvPr/>
            </p:nvSpPr>
            <p:spPr>
              <a:xfrm>
                <a:off x="11260807" y="7753556"/>
                <a:ext cx="384465" cy="372541"/>
              </a:xfrm>
              <a:prstGeom prst="star5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250"/>
              </a:p>
            </p:txBody>
          </p:sp>
          <p:sp>
            <p:nvSpPr>
              <p:cNvPr id="13" name="5-Point Star 12">
                <a:extLst>
                  <a:ext uri="{FF2B5EF4-FFF2-40B4-BE49-F238E27FC236}">
                    <a16:creationId xmlns:a16="http://schemas.microsoft.com/office/drawing/2014/main" id="{A2A2AC26-861C-3F62-3BCC-B208696ECEC1}"/>
                  </a:ext>
                </a:extLst>
              </p:cNvPr>
              <p:cNvSpPr/>
              <p:nvPr/>
            </p:nvSpPr>
            <p:spPr>
              <a:xfrm>
                <a:off x="11729495" y="7753556"/>
                <a:ext cx="384465" cy="372541"/>
              </a:xfrm>
              <a:prstGeom prst="star5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250"/>
              </a:p>
            </p:txBody>
          </p:sp>
          <p:sp>
            <p:nvSpPr>
              <p:cNvPr id="14" name="5-Point Star 13">
                <a:extLst>
                  <a:ext uri="{FF2B5EF4-FFF2-40B4-BE49-F238E27FC236}">
                    <a16:creationId xmlns:a16="http://schemas.microsoft.com/office/drawing/2014/main" id="{6D3A2D1A-9876-4282-F69F-031EF123E645}"/>
                  </a:ext>
                </a:extLst>
              </p:cNvPr>
              <p:cNvSpPr/>
              <p:nvPr/>
            </p:nvSpPr>
            <p:spPr>
              <a:xfrm>
                <a:off x="12193587" y="7753556"/>
                <a:ext cx="384465" cy="372541"/>
              </a:xfrm>
              <a:prstGeom prst="star5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250"/>
              </a:p>
            </p:txBody>
          </p:sp>
        </p:grp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28F2D0C0-B326-5FE3-87EC-9486935C97EF}"/>
                </a:ext>
              </a:extLst>
            </p:cNvPr>
            <p:cNvCxnSpPr/>
            <p:nvPr/>
          </p:nvCxnSpPr>
          <p:spPr>
            <a:xfrm>
              <a:off x="12795350" y="7952274"/>
              <a:ext cx="4345953" cy="0"/>
            </a:xfrm>
            <a:prstGeom prst="line">
              <a:avLst/>
            </a:prstGeom>
            <a:grpFill/>
            <a:ln w="38100"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8B5197C9-965C-CC78-BE8E-AC2B7BC6B05C}"/>
                </a:ext>
              </a:extLst>
            </p:cNvPr>
            <p:cNvCxnSpPr/>
            <p:nvPr/>
          </p:nvCxnSpPr>
          <p:spPr>
            <a:xfrm>
              <a:off x="6697557" y="7952274"/>
              <a:ext cx="4345953" cy="0"/>
            </a:xfrm>
            <a:prstGeom prst="line">
              <a:avLst/>
            </a:prstGeom>
            <a:grpFill/>
            <a:ln w="38100"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8" name="Rectangle 17">
            <a:extLst>
              <a:ext uri="{FF2B5EF4-FFF2-40B4-BE49-F238E27FC236}">
                <a16:creationId xmlns:a16="http://schemas.microsoft.com/office/drawing/2014/main" id="{A7B68230-274D-5834-91B5-E824B61DD1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10800000">
            <a:off x="-6" y="0"/>
            <a:ext cx="13716000" cy="3669739"/>
          </a:xfrm>
          <a:prstGeom prst="rect">
            <a:avLst/>
          </a:prstGeom>
          <a:gradFill>
            <a:gsLst>
              <a:gs pos="0">
                <a:schemeClr val="tx1">
                  <a:alpha val="0"/>
                </a:schemeClr>
              </a:gs>
              <a:gs pos="100000">
                <a:schemeClr val="tx1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 descr="text">
            <a:extLst>
              <a:ext uri="{FF2B5EF4-FFF2-40B4-BE49-F238E27FC236}">
                <a16:creationId xmlns:a16="http://schemas.microsoft.com/office/drawing/2014/main" id="{768F8EAC-8567-6D05-A747-650721332F4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38062" y="935027"/>
            <a:ext cx="2613097" cy="458556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A9325E53-9D0F-AE07-833B-738C1550A940}"/>
              </a:ext>
            </a:extLst>
          </p:cNvPr>
          <p:cNvSpPr txBox="1"/>
          <p:nvPr/>
        </p:nvSpPr>
        <p:spPr>
          <a:xfrm>
            <a:off x="3279227" y="10025595"/>
            <a:ext cx="715754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dirty="0"/>
              <a:t>Place Video Here</a:t>
            </a:r>
          </a:p>
        </p:txBody>
      </p:sp>
    </p:spTree>
    <p:extLst>
      <p:ext uri="{BB962C8B-B14F-4D97-AF65-F5344CB8AC3E}">
        <p14:creationId xmlns:p14="http://schemas.microsoft.com/office/powerpoint/2010/main" val="9706514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B4A4C02-00FE-78EA-19C8-3F22705DDF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3BDF7646-B430-74D3-51D0-1F725F0E9E0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23935291"/>
            <a:ext cx="13716000" cy="451884"/>
          </a:xfrm>
          <a:prstGeom prst="rect">
            <a:avLst/>
          </a:prstGeom>
          <a:solidFill>
            <a:srgbClr val="14377D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25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346E6AF-E55B-871D-3631-1BDAD5E0AE6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23678090"/>
            <a:ext cx="13716000" cy="257200"/>
          </a:xfrm>
          <a:prstGeom prst="rect">
            <a:avLst/>
          </a:prstGeom>
          <a:solidFill>
            <a:srgbClr val="BC243D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250"/>
          </a:p>
        </p:txBody>
      </p:sp>
      <p:sp>
        <p:nvSpPr>
          <p:cNvPr id="22" name="Title 21">
            <a:extLst>
              <a:ext uri="{FF2B5EF4-FFF2-40B4-BE49-F238E27FC236}">
                <a16:creationId xmlns:a16="http://schemas.microsoft.com/office/drawing/2014/main" id="{64ECD377-0E81-B8EF-E314-64DD8C7969BC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645460" y="4037808"/>
            <a:ext cx="12425081" cy="1015663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0" b="1" i="0" u="none" strike="noStrike" kern="1200" cap="none" spc="0" normalizeH="0" baseline="0" noProof="0" dirty="0">
                <a:ln>
                  <a:noFill/>
                </a:ln>
                <a:solidFill>
                  <a:srgbClr val="14377D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How to add video to post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6FEA6AF8-46E6-8F2F-0D76-CDC25DA82438}"/>
              </a:ext>
            </a:extLst>
          </p:cNvPr>
          <p:cNvSpPr txBox="1"/>
          <p:nvPr/>
        </p:nvSpPr>
        <p:spPr>
          <a:xfrm>
            <a:off x="1473333" y="5609697"/>
            <a:ext cx="10769333" cy="131728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2400"/>
              </a:spcAft>
            </a:pPr>
            <a:r>
              <a:rPr lang="en-US" sz="2500" dirty="0">
                <a:latin typeface="Arial" panose="020B0604020202020204" pitchFamily="34" charset="0"/>
                <a:cs typeface="Arial" panose="020B0604020202020204" pitchFamily="34" charset="0"/>
              </a:rPr>
              <a:t>Follow these steps to place a video </a:t>
            </a:r>
            <a:r>
              <a:rPr lang="en-US" sz="2500" b="1" dirty="0">
                <a:latin typeface="Arial" panose="020B0604020202020204" pitchFamily="34" charset="0"/>
                <a:cs typeface="Arial" panose="020B0604020202020204" pitchFamily="34" charset="0"/>
              </a:rPr>
              <a:t>behind the text and on top of the existing gradient</a:t>
            </a:r>
            <a:r>
              <a:rPr lang="en-US" sz="2500" dirty="0">
                <a:latin typeface="Arial" panose="020B0604020202020204" pitchFamily="34" charset="0"/>
                <a:cs typeface="Arial" panose="020B0604020202020204" pitchFamily="34" charset="0"/>
              </a:rPr>
              <a:t> in this template:</a:t>
            </a:r>
          </a:p>
          <a:p>
            <a:pPr marL="342900" indent="-342900">
              <a:spcAft>
                <a:spcPts val="600"/>
              </a:spcAft>
              <a:buFont typeface="+mj-lt"/>
              <a:buAutoNum type="arabicPeriod"/>
            </a:pPr>
            <a:r>
              <a:rPr lang="en-US" sz="2500" b="1" dirty="0">
                <a:latin typeface="Arial" panose="020B0604020202020204" pitchFamily="34" charset="0"/>
                <a:cs typeface="Arial" panose="020B0604020202020204" pitchFamily="34" charset="0"/>
              </a:rPr>
              <a:t>Insert Your Video</a:t>
            </a:r>
            <a:endParaRPr lang="en-US" sz="25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00100" lvl="1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500" dirty="0">
                <a:latin typeface="Arial" panose="020B0604020202020204" pitchFamily="34" charset="0"/>
                <a:cs typeface="Arial" panose="020B0604020202020204" pitchFamily="34" charset="0"/>
              </a:rPr>
              <a:t>Go to the </a:t>
            </a:r>
            <a:r>
              <a:rPr lang="en-US" sz="2500" b="1" dirty="0">
                <a:latin typeface="Arial" panose="020B0604020202020204" pitchFamily="34" charset="0"/>
                <a:cs typeface="Arial" panose="020B0604020202020204" pitchFamily="34" charset="0"/>
              </a:rPr>
              <a:t>Insert</a:t>
            </a:r>
            <a:r>
              <a:rPr lang="en-US" sz="2500" dirty="0">
                <a:latin typeface="Arial" panose="020B0604020202020204" pitchFamily="34" charset="0"/>
                <a:cs typeface="Arial" panose="020B0604020202020204" pitchFamily="34" charset="0"/>
              </a:rPr>
              <a:t> tab.</a:t>
            </a:r>
          </a:p>
          <a:p>
            <a:pPr marL="800100" lvl="1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500" dirty="0">
                <a:latin typeface="Arial" panose="020B0604020202020204" pitchFamily="34" charset="0"/>
                <a:cs typeface="Arial" panose="020B0604020202020204" pitchFamily="34" charset="0"/>
              </a:rPr>
              <a:t>Select </a:t>
            </a:r>
            <a:r>
              <a:rPr lang="en-US" sz="2500" b="1" dirty="0">
                <a:latin typeface="Arial" panose="020B0604020202020204" pitchFamily="34" charset="0"/>
                <a:cs typeface="Arial" panose="020B0604020202020204" pitchFamily="34" charset="0"/>
              </a:rPr>
              <a:t>Video</a:t>
            </a:r>
            <a:r>
              <a:rPr lang="en-US" sz="2500" dirty="0">
                <a:latin typeface="Arial" panose="020B0604020202020204" pitchFamily="34" charset="0"/>
                <a:cs typeface="Arial" panose="020B0604020202020204" pitchFamily="34" charset="0"/>
              </a:rPr>
              <a:t> → choose </a:t>
            </a:r>
            <a:r>
              <a:rPr lang="en-US" sz="2500" b="1" dirty="0">
                <a:latin typeface="Arial" panose="020B0604020202020204" pitchFamily="34" charset="0"/>
                <a:cs typeface="Arial" panose="020B0604020202020204" pitchFamily="34" charset="0"/>
              </a:rPr>
              <a:t>This Device…</a:t>
            </a:r>
            <a:r>
              <a:rPr lang="en-US" sz="2500" dirty="0">
                <a:latin typeface="Arial" panose="020B0604020202020204" pitchFamily="34" charset="0"/>
                <a:cs typeface="Arial" panose="020B0604020202020204" pitchFamily="34" charset="0"/>
              </a:rPr>
              <a:t> (or Online Video).</a:t>
            </a:r>
          </a:p>
          <a:p>
            <a:pPr marL="800100" lvl="1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500" dirty="0">
                <a:latin typeface="Arial" panose="020B0604020202020204" pitchFamily="34" charset="0"/>
                <a:cs typeface="Arial" panose="020B0604020202020204" pitchFamily="34" charset="0"/>
              </a:rPr>
              <a:t>Pick your video file and click </a:t>
            </a:r>
            <a:r>
              <a:rPr lang="en-US" sz="2500" b="1" dirty="0">
                <a:latin typeface="Arial" panose="020B0604020202020204" pitchFamily="34" charset="0"/>
                <a:cs typeface="Arial" panose="020B0604020202020204" pitchFamily="34" charset="0"/>
              </a:rPr>
              <a:t>Insert</a:t>
            </a:r>
            <a:r>
              <a:rPr lang="en-US" sz="25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342900" indent="-342900">
              <a:spcBef>
                <a:spcPts val="18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US" sz="2500" b="1" dirty="0">
                <a:latin typeface="Arial" panose="020B0604020202020204" pitchFamily="34" charset="0"/>
                <a:cs typeface="Arial" panose="020B0604020202020204" pitchFamily="34" charset="0"/>
              </a:rPr>
              <a:t>Resize and Position the Video</a:t>
            </a:r>
            <a:endParaRPr lang="en-US" sz="25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00100" lvl="1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500" dirty="0">
                <a:latin typeface="Arial" panose="020B0604020202020204" pitchFamily="34" charset="0"/>
                <a:cs typeface="Arial" panose="020B0604020202020204" pitchFamily="34" charset="0"/>
              </a:rPr>
              <a:t>Click the video to select it.</a:t>
            </a:r>
          </a:p>
          <a:p>
            <a:pPr marL="800100" lvl="1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500" dirty="0">
                <a:latin typeface="Arial" panose="020B0604020202020204" pitchFamily="34" charset="0"/>
                <a:cs typeface="Arial" panose="020B0604020202020204" pitchFamily="34" charset="0"/>
              </a:rPr>
              <a:t>Drag the corners to resize it.</a:t>
            </a:r>
          </a:p>
          <a:p>
            <a:pPr marL="800100" lvl="1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500" dirty="0">
                <a:latin typeface="Arial" panose="020B0604020202020204" pitchFamily="34" charset="0"/>
                <a:cs typeface="Arial" panose="020B0604020202020204" pitchFamily="34" charset="0"/>
              </a:rPr>
              <a:t>Move it to the desired position on the slide layout.</a:t>
            </a:r>
          </a:p>
          <a:p>
            <a:pPr marL="342900" indent="-342900">
              <a:spcBef>
                <a:spcPts val="18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US" sz="2500" b="1" dirty="0">
                <a:latin typeface="Arial" panose="020B0604020202020204" pitchFamily="34" charset="0"/>
                <a:cs typeface="Arial" panose="020B0604020202020204" pitchFamily="34" charset="0"/>
              </a:rPr>
              <a:t>Send the Video Behind the Text</a:t>
            </a:r>
            <a:endParaRPr lang="en-US" sz="25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00100" lvl="1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500" dirty="0">
                <a:latin typeface="Arial" panose="020B0604020202020204" pitchFamily="34" charset="0"/>
                <a:cs typeface="Arial" panose="020B0604020202020204" pitchFamily="34" charset="0"/>
              </a:rPr>
              <a:t>With the video selected, go to </a:t>
            </a:r>
            <a:r>
              <a:rPr lang="en-US" sz="2500" b="1" dirty="0">
                <a:latin typeface="Arial" panose="020B0604020202020204" pitchFamily="34" charset="0"/>
                <a:cs typeface="Arial" panose="020B0604020202020204" pitchFamily="34" charset="0"/>
              </a:rPr>
              <a:t>Picture/Video Format</a:t>
            </a:r>
            <a:r>
              <a:rPr lang="en-US" sz="2500" dirty="0">
                <a:latin typeface="Arial" panose="020B0604020202020204" pitchFamily="34" charset="0"/>
                <a:cs typeface="Arial" panose="020B0604020202020204" pitchFamily="34" charset="0"/>
              </a:rPr>
              <a:t> (or </a:t>
            </a:r>
            <a:r>
              <a:rPr lang="en-US" sz="2500" b="1" dirty="0">
                <a:latin typeface="Arial" panose="020B0604020202020204" pitchFamily="34" charset="0"/>
                <a:cs typeface="Arial" panose="020B0604020202020204" pitchFamily="34" charset="0"/>
              </a:rPr>
              <a:t>Video Tools</a:t>
            </a:r>
            <a:r>
              <a:rPr lang="en-US" sz="2500" dirty="0">
                <a:latin typeface="Arial" panose="020B0604020202020204" pitchFamily="34" charset="0"/>
                <a:cs typeface="Arial" panose="020B0604020202020204" pitchFamily="34" charset="0"/>
              </a:rPr>
              <a:t>).</a:t>
            </a:r>
          </a:p>
          <a:p>
            <a:pPr marL="800100" lvl="1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500" dirty="0">
                <a:latin typeface="Arial" panose="020B0604020202020204" pitchFamily="34" charset="0"/>
                <a:cs typeface="Arial" panose="020B0604020202020204" pitchFamily="34" charset="0"/>
              </a:rPr>
              <a:t>Click </a:t>
            </a:r>
            <a:r>
              <a:rPr lang="en-US" sz="2500" b="1" dirty="0">
                <a:latin typeface="Arial" panose="020B0604020202020204" pitchFamily="34" charset="0"/>
                <a:cs typeface="Arial" panose="020B0604020202020204" pitchFamily="34" charset="0"/>
              </a:rPr>
              <a:t>Send Backward</a:t>
            </a:r>
            <a:r>
              <a:rPr lang="en-US" sz="2500" dirty="0">
                <a:latin typeface="Arial" panose="020B0604020202020204" pitchFamily="34" charset="0"/>
                <a:cs typeface="Arial" panose="020B0604020202020204" pitchFamily="34" charset="0"/>
              </a:rPr>
              <a:t> → </a:t>
            </a:r>
            <a:r>
              <a:rPr lang="en-US" sz="2500" b="1" dirty="0">
                <a:latin typeface="Arial" panose="020B0604020202020204" pitchFamily="34" charset="0"/>
                <a:cs typeface="Arial" panose="020B0604020202020204" pitchFamily="34" charset="0"/>
              </a:rPr>
              <a:t>Send to Back</a:t>
            </a:r>
            <a:r>
              <a:rPr lang="en-US" sz="25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800100" lvl="1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500" dirty="0">
                <a:latin typeface="Arial" panose="020B0604020202020204" pitchFamily="34" charset="0"/>
                <a:cs typeface="Arial" panose="020B0604020202020204" pitchFamily="34" charset="0"/>
              </a:rPr>
              <a:t>This places the video under the text elements while keeping it above the background gradient.</a:t>
            </a:r>
          </a:p>
          <a:p>
            <a:pPr marL="342900" indent="-342900">
              <a:spcBef>
                <a:spcPts val="18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US" sz="2500" b="1" dirty="0">
                <a:latin typeface="Arial" panose="020B0604020202020204" pitchFamily="34" charset="0"/>
                <a:cs typeface="Arial" panose="020B0604020202020204" pitchFamily="34" charset="0"/>
              </a:rPr>
              <a:t>Adjust Playback Settings (Optional)</a:t>
            </a:r>
            <a:endParaRPr lang="en-US" sz="25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00100" lvl="1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500" dirty="0">
                <a:latin typeface="Arial" panose="020B0604020202020204" pitchFamily="34" charset="0"/>
                <a:cs typeface="Arial" panose="020B0604020202020204" pitchFamily="34" charset="0"/>
              </a:rPr>
              <a:t>Go to the </a:t>
            </a:r>
            <a:r>
              <a:rPr lang="en-US" sz="2500" b="1" dirty="0">
                <a:latin typeface="Arial" panose="020B0604020202020204" pitchFamily="34" charset="0"/>
                <a:cs typeface="Arial" panose="020B0604020202020204" pitchFamily="34" charset="0"/>
              </a:rPr>
              <a:t>Playback</a:t>
            </a:r>
            <a:r>
              <a:rPr lang="en-US" sz="2500" dirty="0">
                <a:latin typeface="Arial" panose="020B0604020202020204" pitchFamily="34" charset="0"/>
                <a:cs typeface="Arial" panose="020B0604020202020204" pitchFamily="34" charset="0"/>
              </a:rPr>
              <a:t> tab.</a:t>
            </a:r>
          </a:p>
          <a:p>
            <a:pPr marL="800100" lvl="1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500" dirty="0">
                <a:latin typeface="Arial" panose="020B0604020202020204" pitchFamily="34" charset="0"/>
                <a:cs typeface="Arial" panose="020B0604020202020204" pitchFamily="34" charset="0"/>
              </a:rPr>
              <a:t>Choose </a:t>
            </a:r>
            <a:r>
              <a:rPr lang="en-US" sz="2500" b="1" dirty="0">
                <a:latin typeface="Arial" panose="020B0604020202020204" pitchFamily="34" charset="0"/>
                <a:cs typeface="Arial" panose="020B0604020202020204" pitchFamily="34" charset="0"/>
              </a:rPr>
              <a:t>Start Automatically</a:t>
            </a:r>
            <a:r>
              <a:rPr lang="en-US" sz="2500" dirty="0">
                <a:latin typeface="Arial" panose="020B0604020202020204" pitchFamily="34" charset="0"/>
                <a:cs typeface="Arial" panose="020B0604020202020204" pitchFamily="34" charset="0"/>
              </a:rPr>
              <a:t> if you want the video to play when the slide appears.</a:t>
            </a:r>
          </a:p>
          <a:p>
            <a:pPr marL="800100" lvl="1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500" dirty="0">
                <a:latin typeface="Arial" panose="020B0604020202020204" pitchFamily="34" charset="0"/>
                <a:cs typeface="Arial" panose="020B0604020202020204" pitchFamily="34" charset="0"/>
              </a:rPr>
              <a:t>Set </a:t>
            </a:r>
            <a:r>
              <a:rPr lang="en-US" sz="2500" b="1" dirty="0">
                <a:latin typeface="Arial" panose="020B0604020202020204" pitchFamily="34" charset="0"/>
                <a:cs typeface="Arial" panose="020B0604020202020204" pitchFamily="34" charset="0"/>
              </a:rPr>
              <a:t>Loop until Stopped</a:t>
            </a:r>
            <a:r>
              <a:rPr lang="en-US" sz="2500" dirty="0">
                <a:latin typeface="Arial" panose="020B0604020202020204" pitchFamily="34" charset="0"/>
                <a:cs typeface="Arial" panose="020B0604020202020204" pitchFamily="34" charset="0"/>
              </a:rPr>
              <a:t> or remove the sound if needed.</a:t>
            </a:r>
          </a:p>
          <a:p>
            <a:pPr marL="342900" indent="-342900">
              <a:spcBef>
                <a:spcPts val="18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US" sz="2500" b="1" dirty="0">
                <a:latin typeface="Arial" panose="020B0604020202020204" pitchFamily="34" charset="0"/>
                <a:cs typeface="Arial" panose="020B0604020202020204" pitchFamily="34" charset="0"/>
              </a:rPr>
              <a:t>Preview the Slide</a:t>
            </a:r>
            <a:endParaRPr lang="en-US" sz="25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00100" lvl="1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500" dirty="0">
                <a:latin typeface="Arial" panose="020B0604020202020204" pitchFamily="34" charset="0"/>
                <a:cs typeface="Arial" panose="020B0604020202020204" pitchFamily="34" charset="0"/>
              </a:rPr>
              <a:t>Go to </a:t>
            </a:r>
            <a:r>
              <a:rPr lang="en-US" sz="2500" b="1" dirty="0">
                <a:latin typeface="Arial" panose="020B0604020202020204" pitchFamily="34" charset="0"/>
                <a:cs typeface="Arial" panose="020B0604020202020204" pitchFamily="34" charset="0"/>
              </a:rPr>
              <a:t>Slide Show</a:t>
            </a:r>
            <a:r>
              <a:rPr lang="en-US" sz="2500" dirty="0">
                <a:latin typeface="Arial" panose="020B0604020202020204" pitchFamily="34" charset="0"/>
                <a:cs typeface="Arial" panose="020B0604020202020204" pitchFamily="34" charset="0"/>
              </a:rPr>
              <a:t> → </a:t>
            </a:r>
            <a:r>
              <a:rPr lang="en-US" sz="2500" b="1" dirty="0">
                <a:latin typeface="Arial" panose="020B0604020202020204" pitchFamily="34" charset="0"/>
                <a:cs typeface="Arial" panose="020B0604020202020204" pitchFamily="34" charset="0"/>
              </a:rPr>
              <a:t>From Current Slide</a:t>
            </a:r>
            <a:r>
              <a:rPr lang="en-US" sz="2500" dirty="0">
                <a:latin typeface="Arial" panose="020B0604020202020204" pitchFamily="34" charset="0"/>
                <a:cs typeface="Arial" panose="020B0604020202020204" pitchFamily="34" charset="0"/>
              </a:rPr>
              <a:t> to check that the video appears correctly behind the text and plays as expected.</a:t>
            </a:r>
          </a:p>
          <a:p>
            <a:pPr marL="800100" lvl="1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25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>
              <a:spcAft>
                <a:spcPts val="600"/>
              </a:spcAft>
            </a:pPr>
            <a:r>
              <a:rPr lang="en-US" sz="2500" dirty="0"/>
              <a:t>All templates are available for download at </a:t>
            </a:r>
            <a:r>
              <a:rPr lang="en-US" sz="2500" dirty="0" err="1"/>
              <a:t>www.tricare.mil</a:t>
            </a:r>
            <a:r>
              <a:rPr lang="en-US" sz="2500" dirty="0"/>
              <a:t>/brand.</a:t>
            </a:r>
          </a:p>
          <a:p>
            <a:pPr marL="800100" lvl="1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25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3" name="Picture 12" descr="text">
            <a:extLst>
              <a:ext uri="{FF2B5EF4-FFF2-40B4-BE49-F238E27FC236}">
                <a16:creationId xmlns:a16="http://schemas.microsoft.com/office/drawing/2014/main" id="{A163C0D2-4E39-4820-2661-0B202703746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53099" y="931695"/>
            <a:ext cx="3225060" cy="16125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72162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Metadata/LabelInfo.xml><?xml version="1.0" encoding="utf-8"?>
<clbl:labelList xmlns:clbl="http://schemas.microsoft.com/office/2020/mipLabelMetadata">
  <clbl:label id="{6c9b68e5-0371-4f27-93af-8d15f794dc29}" enabled="1" method="Privileged" siteId="{a01f407a-85cb-4a16-98bb-f28e6384bd28}" removed="0"/>
  <clbl:label id="{8903a443-af33-4ed4-acf5-ee613bcb2f59}" enabled="0" method="" siteId="{8903a443-af33-4ed4-acf5-ee613bcb2f59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164</TotalTime>
  <Words>267</Words>
  <Application>Microsoft Office PowerPoint</Application>
  <PresentationFormat>Custom</PresentationFormat>
  <Paragraphs>30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Aptos</vt:lpstr>
      <vt:lpstr>Aptos Display</vt:lpstr>
      <vt:lpstr>Arial</vt:lpstr>
      <vt:lpstr>Office Theme</vt:lpstr>
      <vt:lpstr>Insert Headline Here</vt:lpstr>
      <vt:lpstr>Insert Headline Here</vt:lpstr>
      <vt:lpstr>How to add video to post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Dettra, Drew</dc:creator>
  <cp:lastModifiedBy>Roeder, Nicholas W CTR (USA)</cp:lastModifiedBy>
  <cp:revision>2</cp:revision>
  <dcterms:created xsi:type="dcterms:W3CDTF">2025-12-02T15:10:28Z</dcterms:created>
  <dcterms:modified xsi:type="dcterms:W3CDTF">2026-01-06T17:36:02Z</dcterms:modified>
</cp:coreProperties>
</file>