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0" r:id="rId2"/>
    <p:sldId id="262" r:id="rId3"/>
    <p:sldId id="265" r:id="rId4"/>
    <p:sldId id="261" r:id="rId5"/>
    <p:sldId id="264" r:id="rId6"/>
    <p:sldId id="263" r:id="rId7"/>
    <p:sldId id="266" r:id="rId8"/>
  </p:sldIdLst>
  <p:sldSz cx="13716000" cy="243871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377D"/>
    <a:srgbClr val="1F3D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72"/>
    <p:restoredTop sz="94719"/>
  </p:normalViewPr>
  <p:slideViewPr>
    <p:cSldViewPr snapToGrid="0">
      <p:cViewPr varScale="1">
        <p:scale>
          <a:sx n="18" d="100"/>
          <a:sy n="18" d="100"/>
        </p:scale>
        <p:origin x="273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ttra, Drew" userId="c9130a5c-183c-4d2d-94cb-45fbb67ea4dd" providerId="ADAL" clId="{9D8A8196-72EF-5EE9-A3B7-7859633FE08F}"/>
    <pc:docChg chg="undo custSel addSld delSld modSld sldOrd">
      <pc:chgData name="Dettra, Drew" userId="c9130a5c-183c-4d2d-94cb-45fbb67ea4dd" providerId="ADAL" clId="{9D8A8196-72EF-5EE9-A3B7-7859633FE08F}" dt="2025-12-16T17:07:22.741" v="2317" actId="20577"/>
      <pc:docMkLst>
        <pc:docMk/>
      </pc:docMkLst>
      <pc:sldChg chg="addSp delSp modSp add mod">
        <pc:chgData name="Dettra, Drew" userId="c9130a5c-183c-4d2d-94cb-45fbb67ea4dd" providerId="ADAL" clId="{9D8A8196-72EF-5EE9-A3B7-7859633FE08F}" dt="2025-12-11T15:49:22.213" v="2296" actId="1076"/>
        <pc:sldMkLst>
          <pc:docMk/>
          <pc:sldMk cId="2927216290" sldId="263"/>
        </pc:sldMkLst>
        <pc:spChg chg="add mod">
          <ac:chgData name="Dettra, Drew" userId="c9130a5c-183c-4d2d-94cb-45fbb67ea4dd" providerId="ADAL" clId="{9D8A8196-72EF-5EE9-A3B7-7859633FE08F}" dt="2025-12-11T15:49:22.213" v="2296" actId="1076"/>
          <ac:spMkLst>
            <pc:docMk/>
            <pc:sldMk cId="2927216290" sldId="263"/>
            <ac:spMk id="33" creationId="{3D34623A-8102-05A5-A82E-21633BB26919}"/>
          </ac:spMkLst>
        </pc:spChg>
      </pc:sldChg>
      <pc:sldChg chg="addSp delSp modSp add mod">
        <pc:chgData name="Dettra, Drew" userId="c9130a5c-183c-4d2d-94cb-45fbb67ea4dd" providerId="ADAL" clId="{9D8A8196-72EF-5EE9-A3B7-7859633FE08F}" dt="2025-12-16T17:07:22.741" v="2317" actId="20577"/>
        <pc:sldMkLst>
          <pc:docMk/>
          <pc:sldMk cId="3766921619" sldId="266"/>
        </pc:sldMkLst>
        <pc:spChg chg="add mod">
          <ac:chgData name="Dettra, Drew" userId="c9130a5c-183c-4d2d-94cb-45fbb67ea4dd" providerId="ADAL" clId="{9D8A8196-72EF-5EE9-A3B7-7859633FE08F}" dt="2025-12-16T17:07:22.741" v="2317" actId="20577"/>
          <ac:spMkLst>
            <pc:docMk/>
            <pc:sldMk cId="3766921619" sldId="266"/>
            <ac:spMk id="3" creationId="{979176DA-ADE6-8A3A-E498-12377FB1BB18}"/>
          </ac:spMkLst>
        </pc:spChg>
        <pc:picChg chg="mod">
          <ac:chgData name="Dettra, Drew" userId="c9130a5c-183c-4d2d-94cb-45fbb67ea4dd" providerId="ADAL" clId="{9D8A8196-72EF-5EE9-A3B7-7859633FE08F}" dt="2025-12-11T16:19:53.181" v="2306" actId="1076"/>
          <ac:picMkLst>
            <pc:docMk/>
            <pc:sldMk cId="3766921619" sldId="266"/>
            <ac:picMk id="13" creationId="{A1494A0F-7CF8-8964-39EF-AF351E09967B}"/>
          </ac:picMkLst>
        </pc:picChg>
      </pc:sldChg>
    </pc:docChg>
  </pc:docChgLst>
  <pc:docChgLst>
    <pc:chgData name="Roeder, Nicholas W CTR (USA)" userId="79837ba8-223c-488f-abaa-51c0b0c7c7da" providerId="ADAL" clId="{C6296CA2-9F0B-44A4-83CC-1AA0A568C8BE}"/>
    <pc:docChg chg="modSld">
      <pc:chgData name="Roeder, Nicholas W CTR (USA)" userId="79837ba8-223c-488f-abaa-51c0b0c7c7da" providerId="ADAL" clId="{C6296CA2-9F0B-44A4-83CC-1AA0A568C8BE}" dt="2026-01-06T17:33:57.669" v="63" actId="33553"/>
      <pc:docMkLst>
        <pc:docMk/>
      </pc:docMkLst>
      <pc:sldChg chg="modSp mod">
        <pc:chgData name="Roeder, Nicholas W CTR (USA)" userId="79837ba8-223c-488f-abaa-51c0b0c7c7da" providerId="ADAL" clId="{C6296CA2-9F0B-44A4-83CC-1AA0A568C8BE}" dt="2026-01-06T17:33:50.502" v="57" actId="33553"/>
        <pc:sldMkLst>
          <pc:docMk/>
          <pc:sldMk cId="3748989067" sldId="260"/>
        </pc:sldMkLst>
        <pc:spChg chg="mod">
          <ac:chgData name="Roeder, Nicholas W CTR (USA)" userId="79837ba8-223c-488f-abaa-51c0b0c7c7da" providerId="ADAL" clId="{C6296CA2-9F0B-44A4-83CC-1AA0A568C8BE}" dt="2026-01-06T17:33:08.261" v="2" actId="962"/>
          <ac:spMkLst>
            <pc:docMk/>
            <pc:sldMk cId="3748989067" sldId="260"/>
            <ac:spMk id="4" creationId="{3CFC0FB5-9BF9-C343-81BD-D944130DB384}"/>
          </ac:spMkLst>
        </pc:spChg>
        <pc:spChg chg="mod">
          <ac:chgData name="Roeder, Nicholas W CTR (USA)" userId="79837ba8-223c-488f-abaa-51c0b0c7c7da" providerId="ADAL" clId="{C6296CA2-9F0B-44A4-83CC-1AA0A568C8BE}" dt="2026-01-06T17:33:08.267" v="3" actId="962"/>
          <ac:spMkLst>
            <pc:docMk/>
            <pc:sldMk cId="3748989067" sldId="260"/>
            <ac:spMk id="5" creationId="{5A233ED1-194D-77E2-24BE-46F9550C70BE}"/>
          </ac:spMkLst>
        </pc:spChg>
        <pc:spChg chg="mod">
          <ac:chgData name="Roeder, Nicholas W CTR (USA)" userId="79837ba8-223c-488f-abaa-51c0b0c7c7da" providerId="ADAL" clId="{C6296CA2-9F0B-44A4-83CC-1AA0A568C8BE}" dt="2026-01-06T17:33:08.249" v="1" actId="962"/>
          <ac:spMkLst>
            <pc:docMk/>
            <pc:sldMk cId="3748989067" sldId="260"/>
            <ac:spMk id="16" creationId="{D462A5AF-CCB8-C32E-D6AB-382F06ED8814}"/>
          </ac:spMkLst>
        </pc:spChg>
        <pc:spChg chg="mod">
          <ac:chgData name="Roeder, Nicholas W CTR (USA)" userId="79837ba8-223c-488f-abaa-51c0b0c7c7da" providerId="ADAL" clId="{C6296CA2-9F0B-44A4-83CC-1AA0A568C8BE}" dt="2026-01-06T17:33:08.276" v="4" actId="962"/>
          <ac:spMkLst>
            <pc:docMk/>
            <pc:sldMk cId="3748989067" sldId="260"/>
            <ac:spMk id="18" creationId="{7957F126-D0E8-4F53-FFBA-F2622D756AF5}"/>
          </ac:spMkLst>
        </pc:spChg>
        <pc:spChg chg="mod">
          <ac:chgData name="Roeder, Nicholas W CTR (USA)" userId="79837ba8-223c-488f-abaa-51c0b0c7c7da" providerId="ADAL" clId="{C6296CA2-9F0B-44A4-83CC-1AA0A568C8BE}" dt="2026-01-06T17:33:08.237" v="0" actId="962"/>
          <ac:spMkLst>
            <pc:docMk/>
            <pc:sldMk cId="3748989067" sldId="260"/>
            <ac:spMk id="21" creationId="{0BA80574-732E-D524-2712-CBE6729E8570}"/>
          </ac:spMkLst>
        </pc:spChg>
        <pc:spChg chg="mod">
          <ac:chgData name="Roeder, Nicholas W CTR (USA)" userId="79837ba8-223c-488f-abaa-51c0b0c7c7da" providerId="ADAL" clId="{C6296CA2-9F0B-44A4-83CC-1AA0A568C8BE}" dt="2026-01-06T17:33:50.502" v="57" actId="33553"/>
          <ac:spMkLst>
            <pc:docMk/>
            <pc:sldMk cId="3748989067" sldId="260"/>
            <ac:spMk id="22" creationId="{6A71073B-B5B5-3AC9-86DB-1A1E1AB4925F}"/>
          </ac:spMkLst>
        </pc:spChg>
        <pc:grpChg chg="mod">
          <ac:chgData name="Roeder, Nicholas W CTR (USA)" userId="79837ba8-223c-488f-abaa-51c0b0c7c7da" providerId="ADAL" clId="{C6296CA2-9F0B-44A4-83CC-1AA0A568C8BE}" dt="2026-01-06T17:33:13.820" v="30" actId="962"/>
          <ac:grpSpMkLst>
            <pc:docMk/>
            <pc:sldMk cId="3748989067" sldId="260"/>
            <ac:grpSpMk id="8" creationId="{AF871DDB-AF0E-A945-2CD8-73EAB5445799}"/>
          </ac:grpSpMkLst>
        </pc:grpChg>
        <pc:picChg chg="mod">
          <ac:chgData name="Roeder, Nicholas W CTR (USA)" userId="79837ba8-223c-488f-abaa-51c0b0c7c7da" providerId="ADAL" clId="{C6296CA2-9F0B-44A4-83CC-1AA0A568C8BE}" dt="2026-01-06T17:33:16.061" v="32" actId="962"/>
          <ac:picMkLst>
            <pc:docMk/>
            <pc:sldMk cId="3748989067" sldId="260"/>
            <ac:picMk id="7" creationId="{B6BA1FB1-87A6-B52B-976F-1F15B33B294E}"/>
          </ac:picMkLst>
        </pc:picChg>
      </pc:sldChg>
      <pc:sldChg chg="modSp mod">
        <pc:chgData name="Roeder, Nicholas W CTR (USA)" userId="79837ba8-223c-488f-abaa-51c0b0c7c7da" providerId="ADAL" clId="{C6296CA2-9F0B-44A4-83CC-1AA0A568C8BE}" dt="2026-01-06T17:33:53.945" v="60" actId="33553"/>
        <pc:sldMkLst>
          <pc:docMk/>
          <pc:sldMk cId="1631550903" sldId="261"/>
        </pc:sldMkLst>
        <pc:spChg chg="mod">
          <ac:chgData name="Roeder, Nicholas W CTR (USA)" userId="79837ba8-223c-488f-abaa-51c0b0c7c7da" providerId="ADAL" clId="{C6296CA2-9F0B-44A4-83CC-1AA0A568C8BE}" dt="2026-01-06T17:33:08.366" v="16" actId="962"/>
          <ac:spMkLst>
            <pc:docMk/>
            <pc:sldMk cId="1631550903" sldId="261"/>
            <ac:spMk id="4" creationId="{1C88437C-BF9F-3098-6804-2BD5F06C0EED}"/>
          </ac:spMkLst>
        </pc:spChg>
        <pc:spChg chg="mod">
          <ac:chgData name="Roeder, Nicholas W CTR (USA)" userId="79837ba8-223c-488f-abaa-51c0b0c7c7da" providerId="ADAL" clId="{C6296CA2-9F0B-44A4-83CC-1AA0A568C8BE}" dt="2026-01-06T17:33:08.372" v="17" actId="962"/>
          <ac:spMkLst>
            <pc:docMk/>
            <pc:sldMk cId="1631550903" sldId="261"/>
            <ac:spMk id="5" creationId="{EDE34BAB-A2A2-A225-847E-A778E96C5212}"/>
          </ac:spMkLst>
        </pc:spChg>
        <pc:spChg chg="mod">
          <ac:chgData name="Roeder, Nicholas W CTR (USA)" userId="79837ba8-223c-488f-abaa-51c0b0c7c7da" providerId="ADAL" clId="{C6296CA2-9F0B-44A4-83CC-1AA0A568C8BE}" dt="2026-01-06T17:33:08.361" v="15" actId="962"/>
          <ac:spMkLst>
            <pc:docMk/>
            <pc:sldMk cId="1631550903" sldId="261"/>
            <ac:spMk id="21" creationId="{3D2F1E5D-06BF-8948-2D04-1654F6B28D5B}"/>
          </ac:spMkLst>
        </pc:spChg>
        <pc:spChg chg="mod">
          <ac:chgData name="Roeder, Nicholas W CTR (USA)" userId="79837ba8-223c-488f-abaa-51c0b0c7c7da" providerId="ADAL" clId="{C6296CA2-9F0B-44A4-83CC-1AA0A568C8BE}" dt="2026-01-06T17:33:53.945" v="60" actId="33553"/>
          <ac:spMkLst>
            <pc:docMk/>
            <pc:sldMk cId="1631550903" sldId="261"/>
            <ac:spMk id="22" creationId="{A501CB29-C5DD-DCB8-AAB8-E4E722F6056D}"/>
          </ac:spMkLst>
        </pc:spChg>
        <pc:spChg chg="mod">
          <ac:chgData name="Roeder, Nicholas W CTR (USA)" userId="79837ba8-223c-488f-abaa-51c0b0c7c7da" providerId="ADAL" clId="{C6296CA2-9F0B-44A4-83CC-1AA0A568C8BE}" dt="2026-01-06T17:33:08.378" v="18" actId="962"/>
          <ac:spMkLst>
            <pc:docMk/>
            <pc:sldMk cId="1631550903" sldId="261"/>
            <ac:spMk id="23" creationId="{A06A9DEA-6981-AA7B-8B09-E93135CA134B}"/>
          </ac:spMkLst>
        </pc:spChg>
        <pc:grpChg chg="mod">
          <ac:chgData name="Roeder, Nicholas W CTR (USA)" userId="79837ba8-223c-488f-abaa-51c0b0c7c7da" providerId="ADAL" clId="{C6296CA2-9F0B-44A4-83CC-1AA0A568C8BE}" dt="2026-01-06T17:33:28.094" v="44" actId="962"/>
          <ac:grpSpMkLst>
            <pc:docMk/>
            <pc:sldMk cId="1631550903" sldId="261"/>
            <ac:grpSpMk id="3" creationId="{999658CC-91B4-265D-B0A9-24FC11352D0B}"/>
          </ac:grpSpMkLst>
        </pc:grpChg>
        <pc:picChg chg="mod">
          <ac:chgData name="Roeder, Nicholas W CTR (USA)" userId="79837ba8-223c-488f-abaa-51c0b0c7c7da" providerId="ADAL" clId="{C6296CA2-9F0B-44A4-83CC-1AA0A568C8BE}" dt="2026-01-06T17:33:37.157" v="46" actId="962"/>
          <ac:picMkLst>
            <pc:docMk/>
            <pc:sldMk cId="1631550903" sldId="261"/>
            <ac:picMk id="24" creationId="{EEFD5899-7067-1DF8-C800-3DD89BA8E1E8}"/>
          </ac:picMkLst>
        </pc:picChg>
      </pc:sldChg>
      <pc:sldChg chg="modSp mod">
        <pc:chgData name="Roeder, Nicholas W CTR (USA)" userId="79837ba8-223c-488f-abaa-51c0b0c7c7da" providerId="ADAL" clId="{C6296CA2-9F0B-44A4-83CC-1AA0A568C8BE}" dt="2026-01-06T17:33:51.736" v="58" actId="33553"/>
        <pc:sldMkLst>
          <pc:docMk/>
          <pc:sldMk cId="970651433" sldId="262"/>
        </pc:sldMkLst>
        <pc:spChg chg="mod">
          <ac:chgData name="Roeder, Nicholas W CTR (USA)" userId="79837ba8-223c-488f-abaa-51c0b0c7c7da" providerId="ADAL" clId="{C6296CA2-9F0B-44A4-83CC-1AA0A568C8BE}" dt="2026-01-06T17:33:08.300" v="7" actId="962"/>
          <ac:spMkLst>
            <pc:docMk/>
            <pc:sldMk cId="970651433" sldId="262"/>
            <ac:spMk id="4" creationId="{84AECF39-9061-88DF-8E15-569427EB1C97}"/>
          </ac:spMkLst>
        </pc:spChg>
        <pc:spChg chg="mod">
          <ac:chgData name="Roeder, Nicholas W CTR (USA)" userId="79837ba8-223c-488f-abaa-51c0b0c7c7da" providerId="ADAL" clId="{C6296CA2-9F0B-44A4-83CC-1AA0A568C8BE}" dt="2026-01-06T17:33:08.306" v="8" actId="962"/>
          <ac:spMkLst>
            <pc:docMk/>
            <pc:sldMk cId="970651433" sldId="262"/>
            <ac:spMk id="5" creationId="{6BAC60B9-091A-6755-E4F8-2461BB8676BB}"/>
          </ac:spMkLst>
        </pc:spChg>
        <pc:spChg chg="mod">
          <ac:chgData name="Roeder, Nicholas W CTR (USA)" userId="79837ba8-223c-488f-abaa-51c0b0c7c7da" providerId="ADAL" clId="{C6296CA2-9F0B-44A4-83CC-1AA0A568C8BE}" dt="2026-01-06T17:33:08.294" v="6" actId="962"/>
          <ac:spMkLst>
            <pc:docMk/>
            <pc:sldMk cId="970651433" sldId="262"/>
            <ac:spMk id="16" creationId="{6DFC8A17-77B1-E277-54C0-83E2943F38F5}"/>
          </ac:spMkLst>
        </pc:spChg>
        <pc:spChg chg="mod">
          <ac:chgData name="Roeder, Nicholas W CTR (USA)" userId="79837ba8-223c-488f-abaa-51c0b0c7c7da" providerId="ADAL" clId="{C6296CA2-9F0B-44A4-83CC-1AA0A568C8BE}" dt="2026-01-06T17:33:08.312" v="9" actId="962"/>
          <ac:spMkLst>
            <pc:docMk/>
            <pc:sldMk cId="970651433" sldId="262"/>
            <ac:spMk id="18" creationId="{A7B68230-274D-5834-91B5-E824B61DD1FA}"/>
          </ac:spMkLst>
        </pc:spChg>
        <pc:spChg chg="mod">
          <ac:chgData name="Roeder, Nicholas W CTR (USA)" userId="79837ba8-223c-488f-abaa-51c0b0c7c7da" providerId="ADAL" clId="{C6296CA2-9F0B-44A4-83CC-1AA0A568C8BE}" dt="2026-01-06T17:33:08.288" v="5" actId="962"/>
          <ac:spMkLst>
            <pc:docMk/>
            <pc:sldMk cId="970651433" sldId="262"/>
            <ac:spMk id="21" creationId="{445A7347-BB42-1B50-4860-A941773CD521}"/>
          </ac:spMkLst>
        </pc:spChg>
        <pc:spChg chg="mod">
          <ac:chgData name="Roeder, Nicholas W CTR (USA)" userId="79837ba8-223c-488f-abaa-51c0b0c7c7da" providerId="ADAL" clId="{C6296CA2-9F0B-44A4-83CC-1AA0A568C8BE}" dt="2026-01-06T17:33:51.736" v="58" actId="33553"/>
          <ac:spMkLst>
            <pc:docMk/>
            <pc:sldMk cId="970651433" sldId="262"/>
            <ac:spMk id="22" creationId="{64891801-9867-B1B9-76A9-73C11A1C2DB7}"/>
          </ac:spMkLst>
        </pc:spChg>
        <pc:grpChg chg="mod">
          <ac:chgData name="Roeder, Nicholas W CTR (USA)" userId="79837ba8-223c-488f-abaa-51c0b0c7c7da" providerId="ADAL" clId="{C6296CA2-9F0B-44A4-83CC-1AA0A568C8BE}" dt="2026-01-06T17:33:18.328" v="34" actId="962"/>
          <ac:grpSpMkLst>
            <pc:docMk/>
            <pc:sldMk cId="970651433" sldId="262"/>
            <ac:grpSpMk id="8" creationId="{9372EF5A-D557-9518-1842-587391D34DEB}"/>
          </ac:grpSpMkLst>
        </pc:grpChg>
        <pc:picChg chg="mod">
          <ac:chgData name="Roeder, Nicholas W CTR (USA)" userId="79837ba8-223c-488f-abaa-51c0b0c7c7da" providerId="ADAL" clId="{C6296CA2-9F0B-44A4-83CC-1AA0A568C8BE}" dt="2026-01-06T17:33:20.387" v="36" actId="962"/>
          <ac:picMkLst>
            <pc:docMk/>
            <pc:sldMk cId="970651433" sldId="262"/>
            <ac:picMk id="7" creationId="{768F8EAC-8567-6D05-A747-650721332F45}"/>
          </ac:picMkLst>
        </pc:picChg>
      </pc:sldChg>
      <pc:sldChg chg="modSp mod">
        <pc:chgData name="Roeder, Nicholas W CTR (USA)" userId="79837ba8-223c-488f-abaa-51c0b0c7c7da" providerId="ADAL" clId="{C6296CA2-9F0B-44A4-83CC-1AA0A568C8BE}" dt="2026-01-06T17:33:56.397" v="62" actId="33553"/>
        <pc:sldMkLst>
          <pc:docMk/>
          <pc:sldMk cId="2927216290" sldId="263"/>
        </pc:sldMkLst>
        <pc:spChg chg="mod">
          <ac:chgData name="Roeder, Nicholas W CTR (USA)" userId="79837ba8-223c-488f-abaa-51c0b0c7c7da" providerId="ADAL" clId="{C6296CA2-9F0B-44A4-83CC-1AA0A568C8BE}" dt="2026-01-06T17:33:08.423" v="23" actId="962"/>
          <ac:spMkLst>
            <pc:docMk/>
            <pc:sldMk cId="2927216290" sldId="263"/>
            <ac:spMk id="4" creationId="{3BDF7646-B430-74D3-51D0-1F725F0E9E07}"/>
          </ac:spMkLst>
        </pc:spChg>
        <pc:spChg chg="mod">
          <ac:chgData name="Roeder, Nicholas W CTR (USA)" userId="79837ba8-223c-488f-abaa-51c0b0c7c7da" providerId="ADAL" clId="{C6296CA2-9F0B-44A4-83CC-1AA0A568C8BE}" dt="2026-01-06T17:33:08.429" v="24" actId="962"/>
          <ac:spMkLst>
            <pc:docMk/>
            <pc:sldMk cId="2927216290" sldId="263"/>
            <ac:spMk id="5" creationId="{8346E6AF-E55B-871D-3631-1BDAD5E0AE69}"/>
          </ac:spMkLst>
        </pc:spChg>
        <pc:spChg chg="mod">
          <ac:chgData name="Roeder, Nicholas W CTR (USA)" userId="79837ba8-223c-488f-abaa-51c0b0c7c7da" providerId="ADAL" clId="{C6296CA2-9F0B-44A4-83CC-1AA0A568C8BE}" dt="2026-01-06T17:33:56.397" v="62" actId="33553"/>
          <ac:spMkLst>
            <pc:docMk/>
            <pc:sldMk cId="2927216290" sldId="263"/>
            <ac:spMk id="22" creationId="{64ECD377-0E81-B8EF-E314-64DD8C7969BC}"/>
          </ac:spMkLst>
        </pc:spChg>
        <pc:spChg chg="mod">
          <ac:chgData name="Roeder, Nicholas W CTR (USA)" userId="79837ba8-223c-488f-abaa-51c0b0c7c7da" providerId="ADAL" clId="{C6296CA2-9F0B-44A4-83CC-1AA0A568C8BE}" dt="2026-01-06T17:33:08.436" v="25" actId="962"/>
          <ac:spMkLst>
            <pc:docMk/>
            <pc:sldMk cId="2927216290" sldId="263"/>
            <ac:spMk id="28" creationId="{6CD90E1A-2B87-4C4A-F6E4-C4E8CDD1B8A4}"/>
          </ac:spMkLst>
        </pc:spChg>
        <pc:spChg chg="mod">
          <ac:chgData name="Roeder, Nicholas W CTR (USA)" userId="79837ba8-223c-488f-abaa-51c0b0c7c7da" providerId="ADAL" clId="{C6296CA2-9F0B-44A4-83CC-1AA0A568C8BE}" dt="2026-01-06T17:33:08.445" v="26" actId="962"/>
          <ac:spMkLst>
            <pc:docMk/>
            <pc:sldMk cId="2927216290" sldId="263"/>
            <ac:spMk id="33" creationId="{3D34623A-8102-05A5-A82E-21633BB26919}"/>
          </ac:spMkLst>
        </pc:spChg>
        <pc:grpChg chg="mod">
          <ac:chgData name="Roeder, Nicholas W CTR (USA)" userId="79837ba8-223c-488f-abaa-51c0b0c7c7da" providerId="ADAL" clId="{C6296CA2-9F0B-44A4-83CC-1AA0A568C8BE}" dt="2026-01-06T17:33:45.521" v="54" actId="962"/>
          <ac:grpSpMkLst>
            <pc:docMk/>
            <pc:sldMk cId="2927216290" sldId="263"/>
            <ac:grpSpMk id="41" creationId="{060F9495-62A1-5EE8-C610-0523FC1DB431}"/>
          </ac:grpSpMkLst>
        </pc:grpChg>
        <pc:picChg chg="mod">
          <ac:chgData name="Roeder, Nicholas W CTR (USA)" userId="79837ba8-223c-488f-abaa-51c0b0c7c7da" providerId="ADAL" clId="{C6296CA2-9F0B-44A4-83CC-1AA0A568C8BE}" dt="2026-01-06T17:33:43.373" v="52" actId="962"/>
          <ac:picMkLst>
            <pc:docMk/>
            <pc:sldMk cId="2927216290" sldId="263"/>
            <ac:picMk id="13" creationId="{A163C0D2-4E39-4820-2661-0B2027037462}"/>
          </ac:picMkLst>
        </pc:picChg>
      </pc:sldChg>
      <pc:sldChg chg="modSp mod">
        <pc:chgData name="Roeder, Nicholas W CTR (USA)" userId="79837ba8-223c-488f-abaa-51c0b0c7c7da" providerId="ADAL" clId="{C6296CA2-9F0B-44A4-83CC-1AA0A568C8BE}" dt="2026-01-06T17:33:55.060" v="61" actId="33553"/>
        <pc:sldMkLst>
          <pc:docMk/>
          <pc:sldMk cId="3324676218" sldId="264"/>
        </pc:sldMkLst>
        <pc:spChg chg="mod">
          <ac:chgData name="Roeder, Nicholas W CTR (USA)" userId="79837ba8-223c-488f-abaa-51c0b0c7c7da" providerId="ADAL" clId="{C6296CA2-9F0B-44A4-83CC-1AA0A568C8BE}" dt="2026-01-06T17:33:08.398" v="20" actId="962"/>
          <ac:spMkLst>
            <pc:docMk/>
            <pc:sldMk cId="3324676218" sldId="264"/>
            <ac:spMk id="4" creationId="{AA006671-5D9B-6501-7168-E08406313447}"/>
          </ac:spMkLst>
        </pc:spChg>
        <pc:spChg chg="mod">
          <ac:chgData name="Roeder, Nicholas W CTR (USA)" userId="79837ba8-223c-488f-abaa-51c0b0c7c7da" providerId="ADAL" clId="{C6296CA2-9F0B-44A4-83CC-1AA0A568C8BE}" dt="2026-01-06T17:33:08.406" v="21" actId="962"/>
          <ac:spMkLst>
            <pc:docMk/>
            <pc:sldMk cId="3324676218" sldId="264"/>
            <ac:spMk id="5" creationId="{A3C48EF0-89F5-63FF-3E60-D7EFD93C3146}"/>
          </ac:spMkLst>
        </pc:spChg>
        <pc:spChg chg="mod">
          <ac:chgData name="Roeder, Nicholas W CTR (USA)" userId="79837ba8-223c-488f-abaa-51c0b0c7c7da" providerId="ADAL" clId="{C6296CA2-9F0B-44A4-83CC-1AA0A568C8BE}" dt="2026-01-06T17:33:08.390" v="19" actId="962"/>
          <ac:spMkLst>
            <pc:docMk/>
            <pc:sldMk cId="3324676218" sldId="264"/>
            <ac:spMk id="21" creationId="{46D8E339-8E42-3507-1A5E-5F81B3F7B76E}"/>
          </ac:spMkLst>
        </pc:spChg>
        <pc:spChg chg="mod">
          <ac:chgData name="Roeder, Nicholas W CTR (USA)" userId="79837ba8-223c-488f-abaa-51c0b0c7c7da" providerId="ADAL" clId="{C6296CA2-9F0B-44A4-83CC-1AA0A568C8BE}" dt="2026-01-06T17:33:55.060" v="61" actId="33553"/>
          <ac:spMkLst>
            <pc:docMk/>
            <pc:sldMk cId="3324676218" sldId="264"/>
            <ac:spMk id="22" creationId="{5956859C-9DDF-81EA-F3BB-3D294E6C4E67}"/>
          </ac:spMkLst>
        </pc:spChg>
        <pc:spChg chg="mod">
          <ac:chgData name="Roeder, Nicholas W CTR (USA)" userId="79837ba8-223c-488f-abaa-51c0b0c7c7da" providerId="ADAL" clId="{C6296CA2-9F0B-44A4-83CC-1AA0A568C8BE}" dt="2026-01-06T17:33:08.406" v="22" actId="962"/>
          <ac:spMkLst>
            <pc:docMk/>
            <pc:sldMk cId="3324676218" sldId="264"/>
            <ac:spMk id="23" creationId="{48669D58-D1E4-174E-5D15-FE23426A0440}"/>
          </ac:spMkLst>
        </pc:spChg>
        <pc:grpChg chg="mod">
          <ac:chgData name="Roeder, Nicholas W CTR (USA)" userId="79837ba8-223c-488f-abaa-51c0b0c7c7da" providerId="ADAL" clId="{C6296CA2-9F0B-44A4-83CC-1AA0A568C8BE}" dt="2026-01-06T17:33:39.082" v="48" actId="962"/>
          <ac:grpSpMkLst>
            <pc:docMk/>
            <pc:sldMk cId="3324676218" sldId="264"/>
            <ac:grpSpMk id="3" creationId="{1FEE1458-6F63-599E-AE2A-0F7FD3477399}"/>
          </ac:grpSpMkLst>
        </pc:grpChg>
        <pc:grpChg chg="mod">
          <ac:chgData name="Roeder, Nicholas W CTR (USA)" userId="79837ba8-223c-488f-abaa-51c0b0c7c7da" providerId="ADAL" clId="{C6296CA2-9F0B-44A4-83CC-1AA0A568C8BE}" dt="2026-01-06T17:33:41.043" v="50" actId="962"/>
          <ac:grpSpMkLst>
            <pc:docMk/>
            <pc:sldMk cId="3324676218" sldId="264"/>
            <ac:grpSpMk id="16" creationId="{671A0532-8BFE-42F6-323D-C673EB8431BE}"/>
          </ac:grpSpMkLst>
        </pc:grpChg>
      </pc:sldChg>
      <pc:sldChg chg="modSp mod">
        <pc:chgData name="Roeder, Nicholas W CTR (USA)" userId="79837ba8-223c-488f-abaa-51c0b0c7c7da" providerId="ADAL" clId="{C6296CA2-9F0B-44A4-83CC-1AA0A568C8BE}" dt="2026-01-06T17:33:52.890" v="59" actId="33553"/>
        <pc:sldMkLst>
          <pc:docMk/>
          <pc:sldMk cId="163295763" sldId="265"/>
        </pc:sldMkLst>
        <pc:spChg chg="mod">
          <ac:chgData name="Roeder, Nicholas W CTR (USA)" userId="79837ba8-223c-488f-abaa-51c0b0c7c7da" providerId="ADAL" clId="{C6296CA2-9F0B-44A4-83CC-1AA0A568C8BE}" dt="2026-01-06T17:33:08.337" v="12" actId="962"/>
          <ac:spMkLst>
            <pc:docMk/>
            <pc:sldMk cId="163295763" sldId="265"/>
            <ac:spMk id="4" creationId="{A80504D2-9C8E-B602-5A17-C8C335E47B1F}"/>
          </ac:spMkLst>
        </pc:spChg>
        <pc:spChg chg="mod">
          <ac:chgData name="Roeder, Nicholas W CTR (USA)" userId="79837ba8-223c-488f-abaa-51c0b0c7c7da" providerId="ADAL" clId="{C6296CA2-9F0B-44A4-83CC-1AA0A568C8BE}" dt="2026-01-06T17:33:08.343" v="13" actId="962"/>
          <ac:spMkLst>
            <pc:docMk/>
            <pc:sldMk cId="163295763" sldId="265"/>
            <ac:spMk id="5" creationId="{E4200142-010D-055A-C96C-18008857EFCC}"/>
          </ac:spMkLst>
        </pc:spChg>
        <pc:spChg chg="mod">
          <ac:chgData name="Roeder, Nicholas W CTR (USA)" userId="79837ba8-223c-488f-abaa-51c0b0c7c7da" providerId="ADAL" clId="{C6296CA2-9F0B-44A4-83CC-1AA0A568C8BE}" dt="2026-01-06T17:33:08.331" v="11" actId="962"/>
          <ac:spMkLst>
            <pc:docMk/>
            <pc:sldMk cId="163295763" sldId="265"/>
            <ac:spMk id="16" creationId="{F906E313-FCAE-71E9-8D2D-2A2FB4E8F46F}"/>
          </ac:spMkLst>
        </pc:spChg>
        <pc:spChg chg="mod">
          <ac:chgData name="Roeder, Nicholas W CTR (USA)" userId="79837ba8-223c-488f-abaa-51c0b0c7c7da" providerId="ADAL" clId="{C6296CA2-9F0B-44A4-83CC-1AA0A568C8BE}" dt="2026-01-06T17:33:08.351" v="14" actId="962"/>
          <ac:spMkLst>
            <pc:docMk/>
            <pc:sldMk cId="163295763" sldId="265"/>
            <ac:spMk id="18" creationId="{16F9B9BA-92FC-8E8F-DF2D-5C99BD254E88}"/>
          </ac:spMkLst>
        </pc:spChg>
        <pc:spChg chg="mod">
          <ac:chgData name="Roeder, Nicholas W CTR (USA)" userId="79837ba8-223c-488f-abaa-51c0b0c7c7da" providerId="ADAL" clId="{C6296CA2-9F0B-44A4-83CC-1AA0A568C8BE}" dt="2026-01-06T17:33:08.322" v="10" actId="962"/>
          <ac:spMkLst>
            <pc:docMk/>
            <pc:sldMk cId="163295763" sldId="265"/>
            <ac:spMk id="21" creationId="{B9B9F3DB-715E-8DE1-43D8-15AF8AA8A2CA}"/>
          </ac:spMkLst>
        </pc:spChg>
        <pc:spChg chg="mod">
          <ac:chgData name="Roeder, Nicholas W CTR (USA)" userId="79837ba8-223c-488f-abaa-51c0b0c7c7da" providerId="ADAL" clId="{C6296CA2-9F0B-44A4-83CC-1AA0A568C8BE}" dt="2026-01-06T17:33:52.890" v="59" actId="33553"/>
          <ac:spMkLst>
            <pc:docMk/>
            <pc:sldMk cId="163295763" sldId="265"/>
            <ac:spMk id="22" creationId="{76F2F11B-382F-5037-42F6-ED0169BE9051}"/>
          </ac:spMkLst>
        </pc:spChg>
        <pc:grpChg chg="mod">
          <ac:chgData name="Roeder, Nicholas W CTR (USA)" userId="79837ba8-223c-488f-abaa-51c0b0c7c7da" providerId="ADAL" clId="{C6296CA2-9F0B-44A4-83CC-1AA0A568C8BE}" dt="2026-01-06T17:33:22.497" v="38" actId="962"/>
          <ac:grpSpMkLst>
            <pc:docMk/>
            <pc:sldMk cId="163295763" sldId="265"/>
            <ac:grpSpMk id="8" creationId="{0933A1DD-C3EC-059C-56E2-A0E6B2BEEC2D}"/>
          </ac:grpSpMkLst>
        </pc:grpChg>
        <pc:grpChg chg="mod">
          <ac:chgData name="Roeder, Nicholas W CTR (USA)" userId="79837ba8-223c-488f-abaa-51c0b0c7c7da" providerId="ADAL" clId="{C6296CA2-9F0B-44A4-83CC-1AA0A568C8BE}" dt="2026-01-06T17:33:26.233" v="42" actId="962"/>
          <ac:grpSpMkLst>
            <pc:docMk/>
            <pc:sldMk cId="163295763" sldId="265"/>
            <ac:grpSpMk id="15" creationId="{D56D5874-42A5-1C3D-F95E-2C9D4CE21DE8}"/>
          </ac:grpSpMkLst>
        </pc:grpChg>
        <pc:picChg chg="mod">
          <ac:chgData name="Roeder, Nicholas W CTR (USA)" userId="79837ba8-223c-488f-abaa-51c0b0c7c7da" providerId="ADAL" clId="{C6296CA2-9F0B-44A4-83CC-1AA0A568C8BE}" dt="2026-01-06T17:33:24.408" v="40" actId="962"/>
          <ac:picMkLst>
            <pc:docMk/>
            <pc:sldMk cId="163295763" sldId="265"/>
            <ac:picMk id="3" creationId="{953B76AE-BD72-AC9F-0113-F9B32C114FDC}"/>
          </ac:picMkLst>
        </pc:picChg>
      </pc:sldChg>
      <pc:sldChg chg="modSp mod">
        <pc:chgData name="Roeder, Nicholas W CTR (USA)" userId="79837ba8-223c-488f-abaa-51c0b0c7c7da" providerId="ADAL" clId="{C6296CA2-9F0B-44A4-83CC-1AA0A568C8BE}" dt="2026-01-06T17:33:57.669" v="63" actId="33553"/>
        <pc:sldMkLst>
          <pc:docMk/>
          <pc:sldMk cId="3766921619" sldId="266"/>
        </pc:sldMkLst>
        <pc:spChg chg="mod">
          <ac:chgData name="Roeder, Nicholas W CTR (USA)" userId="79837ba8-223c-488f-abaa-51c0b0c7c7da" providerId="ADAL" clId="{C6296CA2-9F0B-44A4-83CC-1AA0A568C8BE}" dt="2026-01-06T17:33:57.669" v="63" actId="33553"/>
          <ac:spMkLst>
            <pc:docMk/>
            <pc:sldMk cId="3766921619" sldId="266"/>
            <ac:spMk id="3" creationId="{979176DA-ADE6-8A3A-E498-12377FB1BB18}"/>
          </ac:spMkLst>
        </pc:spChg>
        <pc:spChg chg="mod">
          <ac:chgData name="Roeder, Nicholas W CTR (USA)" userId="79837ba8-223c-488f-abaa-51c0b0c7c7da" providerId="ADAL" clId="{C6296CA2-9F0B-44A4-83CC-1AA0A568C8BE}" dt="2026-01-06T17:33:08.461" v="27" actId="962"/>
          <ac:spMkLst>
            <pc:docMk/>
            <pc:sldMk cId="3766921619" sldId="266"/>
            <ac:spMk id="4" creationId="{042FFCE2-D6AB-A97A-6931-44DC99299AAE}"/>
          </ac:spMkLst>
        </pc:spChg>
        <pc:spChg chg="mod">
          <ac:chgData name="Roeder, Nicholas W CTR (USA)" userId="79837ba8-223c-488f-abaa-51c0b0c7c7da" providerId="ADAL" clId="{C6296CA2-9F0B-44A4-83CC-1AA0A568C8BE}" dt="2026-01-06T17:33:08.467" v="28" actId="962"/>
          <ac:spMkLst>
            <pc:docMk/>
            <pc:sldMk cId="3766921619" sldId="266"/>
            <ac:spMk id="5" creationId="{5210DC22-456D-18AA-D3F1-642ED982F1A6}"/>
          </ac:spMkLst>
        </pc:spChg>
        <pc:picChg chg="mod">
          <ac:chgData name="Roeder, Nicholas W CTR (USA)" userId="79837ba8-223c-488f-abaa-51c0b0c7c7da" providerId="ADAL" clId="{C6296CA2-9F0B-44A4-83CC-1AA0A568C8BE}" dt="2026-01-06T17:33:47.179" v="56" actId="962"/>
          <ac:picMkLst>
            <pc:docMk/>
            <pc:sldMk cId="3766921619" sldId="266"/>
            <ac:picMk id="13" creationId="{A1494A0F-7CF8-8964-39EF-AF351E09967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3991144"/>
            <a:ext cx="11658600" cy="849035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1714500" y="12808914"/>
            <a:ext cx="10287000" cy="5887920"/>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EB0C0F-9126-EE4E-8257-6C077855DBCA}"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C8A76-7753-9240-BE7B-96DE0351B045}" type="slidenum">
              <a:rPr lang="en-US" smtClean="0"/>
              <a:t>‹#›</a:t>
            </a:fld>
            <a:endParaRPr lang="en-US"/>
          </a:p>
        </p:txBody>
      </p:sp>
    </p:spTree>
    <p:extLst>
      <p:ext uri="{BB962C8B-B14F-4D97-AF65-F5344CB8AC3E}">
        <p14:creationId xmlns:p14="http://schemas.microsoft.com/office/powerpoint/2010/main" val="1196182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EB0C0F-9126-EE4E-8257-6C077855DBCA}"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C8A76-7753-9240-BE7B-96DE0351B045}" type="slidenum">
              <a:rPr lang="en-US" smtClean="0"/>
              <a:t>‹#›</a:t>
            </a:fld>
            <a:endParaRPr lang="en-US"/>
          </a:p>
        </p:txBody>
      </p:sp>
    </p:spTree>
    <p:extLst>
      <p:ext uri="{BB962C8B-B14F-4D97-AF65-F5344CB8AC3E}">
        <p14:creationId xmlns:p14="http://schemas.microsoft.com/office/powerpoint/2010/main" val="4258464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1298391"/>
            <a:ext cx="2957513" cy="206670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1298391"/>
            <a:ext cx="8701088" cy="206670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EB0C0F-9126-EE4E-8257-6C077855DBCA}"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C8A76-7753-9240-BE7B-96DE0351B045}" type="slidenum">
              <a:rPr lang="en-US" smtClean="0"/>
              <a:t>‹#›</a:t>
            </a:fld>
            <a:endParaRPr lang="en-US"/>
          </a:p>
        </p:txBody>
      </p:sp>
    </p:spTree>
    <p:extLst>
      <p:ext uri="{BB962C8B-B14F-4D97-AF65-F5344CB8AC3E}">
        <p14:creationId xmlns:p14="http://schemas.microsoft.com/office/powerpoint/2010/main" val="1513878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EB0C0F-9126-EE4E-8257-6C077855DBCA}"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C8A76-7753-9240-BE7B-96DE0351B045}" type="slidenum">
              <a:rPr lang="en-US" smtClean="0"/>
              <a:t>‹#›</a:t>
            </a:fld>
            <a:endParaRPr lang="en-US"/>
          </a:p>
        </p:txBody>
      </p:sp>
    </p:spTree>
    <p:extLst>
      <p:ext uri="{BB962C8B-B14F-4D97-AF65-F5344CB8AC3E}">
        <p14:creationId xmlns:p14="http://schemas.microsoft.com/office/powerpoint/2010/main" val="2964806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6079865"/>
            <a:ext cx="11830050" cy="1014438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935832" y="16320221"/>
            <a:ext cx="11830050" cy="5334693"/>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EB0C0F-9126-EE4E-8257-6C077855DBCA}"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C8A76-7753-9240-BE7B-96DE0351B045}" type="slidenum">
              <a:rPr lang="en-US" smtClean="0"/>
              <a:t>‹#›</a:t>
            </a:fld>
            <a:endParaRPr lang="en-US"/>
          </a:p>
        </p:txBody>
      </p:sp>
    </p:spTree>
    <p:extLst>
      <p:ext uri="{BB962C8B-B14F-4D97-AF65-F5344CB8AC3E}">
        <p14:creationId xmlns:p14="http://schemas.microsoft.com/office/powerpoint/2010/main" val="122046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6491956"/>
            <a:ext cx="5829300" cy="154734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6491956"/>
            <a:ext cx="5829300" cy="154734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EB0C0F-9126-EE4E-8257-6C077855DBCA}"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EC8A76-7753-9240-BE7B-96DE0351B045}" type="slidenum">
              <a:rPr lang="en-US" smtClean="0"/>
              <a:t>‹#›</a:t>
            </a:fld>
            <a:endParaRPr lang="en-US"/>
          </a:p>
        </p:txBody>
      </p:sp>
    </p:spTree>
    <p:extLst>
      <p:ext uri="{BB962C8B-B14F-4D97-AF65-F5344CB8AC3E}">
        <p14:creationId xmlns:p14="http://schemas.microsoft.com/office/powerpoint/2010/main" val="2538224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1" y="1298396"/>
            <a:ext cx="11830050" cy="47137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3" y="5978247"/>
            <a:ext cx="5802510" cy="2929846"/>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44763" y="8908093"/>
            <a:ext cx="5802510" cy="13102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5" y="5978247"/>
            <a:ext cx="5831087" cy="2929846"/>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6943725" y="8908093"/>
            <a:ext cx="5831087" cy="13102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EB0C0F-9126-EE4E-8257-6C077855DBCA}" type="datetimeFigureOut">
              <a:rPr lang="en-US" smtClean="0"/>
              <a:t>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EC8A76-7753-9240-BE7B-96DE0351B045}" type="slidenum">
              <a:rPr lang="en-US" smtClean="0"/>
              <a:t>‹#›</a:t>
            </a:fld>
            <a:endParaRPr lang="en-US"/>
          </a:p>
        </p:txBody>
      </p:sp>
    </p:spTree>
    <p:extLst>
      <p:ext uri="{BB962C8B-B14F-4D97-AF65-F5344CB8AC3E}">
        <p14:creationId xmlns:p14="http://schemas.microsoft.com/office/powerpoint/2010/main" val="1433602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EB0C0F-9126-EE4E-8257-6C077855DBCA}" type="datetimeFigureOut">
              <a:rPr lang="en-US" smtClean="0"/>
              <a:t>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EC8A76-7753-9240-BE7B-96DE0351B045}" type="slidenum">
              <a:rPr lang="en-US" smtClean="0"/>
              <a:t>‹#›</a:t>
            </a:fld>
            <a:endParaRPr lang="en-US"/>
          </a:p>
        </p:txBody>
      </p:sp>
    </p:spTree>
    <p:extLst>
      <p:ext uri="{BB962C8B-B14F-4D97-AF65-F5344CB8AC3E}">
        <p14:creationId xmlns:p14="http://schemas.microsoft.com/office/powerpoint/2010/main" val="236288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B0C0F-9126-EE4E-8257-6C077855DBCA}" type="datetimeFigureOut">
              <a:rPr lang="en-US" smtClean="0"/>
              <a:t>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EC8A76-7753-9240-BE7B-96DE0351B045}" type="slidenum">
              <a:rPr lang="en-US" smtClean="0"/>
              <a:t>‹#›</a:t>
            </a:fld>
            <a:endParaRPr lang="en-US"/>
          </a:p>
        </p:txBody>
      </p:sp>
    </p:spTree>
    <p:extLst>
      <p:ext uri="{BB962C8B-B14F-4D97-AF65-F5344CB8AC3E}">
        <p14:creationId xmlns:p14="http://schemas.microsoft.com/office/powerpoint/2010/main" val="355979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1625812"/>
            <a:ext cx="4423767" cy="5690341"/>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5831086" y="3511307"/>
            <a:ext cx="6943725" cy="1733070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2" y="7316152"/>
            <a:ext cx="4423767" cy="13554078"/>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42EB0C0F-9126-EE4E-8257-6C077855DBCA}"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EC8A76-7753-9240-BE7B-96DE0351B045}" type="slidenum">
              <a:rPr lang="en-US" smtClean="0"/>
              <a:t>‹#›</a:t>
            </a:fld>
            <a:endParaRPr lang="en-US"/>
          </a:p>
        </p:txBody>
      </p:sp>
    </p:spTree>
    <p:extLst>
      <p:ext uri="{BB962C8B-B14F-4D97-AF65-F5344CB8AC3E}">
        <p14:creationId xmlns:p14="http://schemas.microsoft.com/office/powerpoint/2010/main" val="682205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1625812"/>
            <a:ext cx="4423767" cy="5690341"/>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6" y="3511307"/>
            <a:ext cx="6943725" cy="17330701"/>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944762" y="7316152"/>
            <a:ext cx="4423767" cy="13554078"/>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42EB0C0F-9126-EE4E-8257-6C077855DBCA}"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EC8A76-7753-9240-BE7B-96DE0351B045}" type="slidenum">
              <a:rPr lang="en-US" smtClean="0"/>
              <a:t>‹#›</a:t>
            </a:fld>
            <a:endParaRPr lang="en-US"/>
          </a:p>
        </p:txBody>
      </p:sp>
    </p:spTree>
    <p:extLst>
      <p:ext uri="{BB962C8B-B14F-4D97-AF65-F5344CB8AC3E}">
        <p14:creationId xmlns:p14="http://schemas.microsoft.com/office/powerpoint/2010/main" val="119370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1298396"/>
            <a:ext cx="11830050" cy="47137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6491956"/>
            <a:ext cx="11830050" cy="154734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22603304"/>
            <a:ext cx="3086100" cy="1298391"/>
          </a:xfrm>
          <a:prstGeom prst="rect">
            <a:avLst/>
          </a:prstGeom>
        </p:spPr>
        <p:txBody>
          <a:bodyPr vert="horz" lIns="91440" tIns="45720" rIns="91440" bIns="45720" rtlCol="0" anchor="ctr"/>
          <a:lstStyle>
            <a:lvl1pPr algn="l">
              <a:defRPr sz="1800">
                <a:solidFill>
                  <a:schemeClr val="tx1">
                    <a:tint val="82000"/>
                  </a:schemeClr>
                </a:solidFill>
              </a:defRPr>
            </a:lvl1pPr>
          </a:lstStyle>
          <a:p>
            <a:fld id="{42EB0C0F-9126-EE4E-8257-6C077855DBCA}" type="datetimeFigureOut">
              <a:rPr lang="en-US" smtClean="0"/>
              <a:t>1/6/2026</a:t>
            </a:fld>
            <a:endParaRPr lang="en-US"/>
          </a:p>
        </p:txBody>
      </p:sp>
      <p:sp>
        <p:nvSpPr>
          <p:cNvPr id="5" name="Footer Placeholder 4"/>
          <p:cNvSpPr>
            <a:spLocks noGrp="1"/>
          </p:cNvSpPr>
          <p:nvPr>
            <p:ph type="ftr" sz="quarter" idx="3"/>
          </p:nvPr>
        </p:nvSpPr>
        <p:spPr>
          <a:xfrm>
            <a:off x="4543425" y="22603304"/>
            <a:ext cx="4629150" cy="1298391"/>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9686925" y="22603304"/>
            <a:ext cx="3086100" cy="1298391"/>
          </a:xfrm>
          <a:prstGeom prst="rect">
            <a:avLst/>
          </a:prstGeom>
        </p:spPr>
        <p:txBody>
          <a:bodyPr vert="horz" lIns="91440" tIns="45720" rIns="91440" bIns="45720" rtlCol="0" anchor="ctr"/>
          <a:lstStyle>
            <a:lvl1pPr algn="r">
              <a:defRPr sz="1800">
                <a:solidFill>
                  <a:schemeClr val="tx1">
                    <a:tint val="82000"/>
                  </a:schemeClr>
                </a:solidFill>
              </a:defRPr>
            </a:lvl1pPr>
          </a:lstStyle>
          <a:p>
            <a:fld id="{7EEC8A76-7753-9240-BE7B-96DE0351B045}" type="slidenum">
              <a:rPr lang="en-US" smtClean="0"/>
              <a:t>‹#›</a:t>
            </a:fld>
            <a:endParaRPr lang="en-US"/>
          </a:p>
        </p:txBody>
      </p:sp>
    </p:spTree>
    <p:extLst>
      <p:ext uri="{BB962C8B-B14F-4D97-AF65-F5344CB8AC3E}">
        <p14:creationId xmlns:p14="http://schemas.microsoft.com/office/powerpoint/2010/main" val="2119853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01E56-99AD-9C5C-A433-335D03418002}"/>
            </a:ext>
          </a:extLst>
        </p:cNvPr>
        <p:cNvGrpSpPr/>
        <p:nvPr/>
      </p:nvGrpSpPr>
      <p:grpSpPr>
        <a:xfrm>
          <a:off x="0" y="0"/>
          <a:ext cx="0" cy="0"/>
          <a:chOff x="0" y="0"/>
          <a:chExt cx="0" cy="0"/>
        </a:xfrm>
      </p:grpSpPr>
      <p:sp>
        <p:nvSpPr>
          <p:cNvPr id="21" name="Rounded Rectangle 20">
            <a:extLst>
              <a:ext uri="{FF2B5EF4-FFF2-40B4-BE49-F238E27FC236}">
                <a16:creationId xmlns:a16="http://schemas.microsoft.com/office/drawing/2014/main" id="{0BA80574-732E-D524-2712-CBE6729E8570}"/>
              </a:ext>
              <a:ext uri="{C183D7F6-B498-43B3-948B-1728B52AA6E4}">
                <adec:decorative xmlns:adec="http://schemas.microsoft.com/office/drawing/2017/decorative" val="1"/>
              </a:ext>
            </a:extLst>
          </p:cNvPr>
          <p:cNvSpPr/>
          <p:nvPr/>
        </p:nvSpPr>
        <p:spPr>
          <a:xfrm>
            <a:off x="-3" y="0"/>
            <a:ext cx="13716000" cy="24161233"/>
          </a:xfrm>
          <a:prstGeom prst="roundRect">
            <a:avLst>
              <a:gd name="adj" fmla="val 0"/>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462A5AF-CCB8-C32E-D6AB-382F06ED8814}"/>
              </a:ext>
              <a:ext uri="{C183D7F6-B498-43B3-948B-1728B52AA6E4}">
                <adec:decorative xmlns:adec="http://schemas.microsoft.com/office/drawing/2017/decorative" val="1"/>
              </a:ext>
            </a:extLst>
          </p:cNvPr>
          <p:cNvSpPr/>
          <p:nvPr/>
        </p:nvSpPr>
        <p:spPr>
          <a:xfrm>
            <a:off x="0" y="13317415"/>
            <a:ext cx="13716000" cy="10391934"/>
          </a:xfrm>
          <a:prstGeom prst="rect">
            <a:avLst/>
          </a:prstGeom>
          <a:gradFill>
            <a:gsLst>
              <a:gs pos="0">
                <a:srgbClr val="14377D">
                  <a:alpha val="0"/>
                </a:srgbClr>
              </a:gs>
              <a:gs pos="100000">
                <a:srgbClr val="14377D"/>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CFC0FB5-9BF9-C343-81BD-D944130DB384}"/>
              </a:ext>
              <a:ext uri="{C183D7F6-B498-43B3-948B-1728B52AA6E4}">
                <adec:decorative xmlns:adec="http://schemas.microsoft.com/office/drawing/2017/decorative" val="1"/>
              </a:ext>
            </a:extLst>
          </p:cNvPr>
          <p:cNvSpPr/>
          <p:nvPr/>
        </p:nvSpPr>
        <p:spPr>
          <a:xfrm>
            <a:off x="0" y="23935291"/>
            <a:ext cx="13716000" cy="451884"/>
          </a:xfrm>
          <a:prstGeom prst="rect">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5" name="Rectangle 4">
            <a:extLst>
              <a:ext uri="{FF2B5EF4-FFF2-40B4-BE49-F238E27FC236}">
                <a16:creationId xmlns:a16="http://schemas.microsoft.com/office/drawing/2014/main" id="{5A233ED1-194D-77E2-24BE-46F9550C70BE}"/>
              </a:ext>
              <a:ext uri="{C183D7F6-B498-43B3-948B-1728B52AA6E4}">
                <adec:decorative xmlns:adec="http://schemas.microsoft.com/office/drawing/2017/decorative" val="1"/>
              </a:ext>
            </a:extLst>
          </p:cNvPr>
          <p:cNvSpPr/>
          <p:nvPr/>
        </p:nvSpPr>
        <p:spPr>
          <a:xfrm>
            <a:off x="0" y="23678090"/>
            <a:ext cx="13716000" cy="257200"/>
          </a:xfrm>
          <a:prstGeom prst="rect">
            <a:avLst/>
          </a:prstGeom>
          <a:solidFill>
            <a:srgbClr val="BC24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6" name="TextBox 5">
            <a:extLst>
              <a:ext uri="{FF2B5EF4-FFF2-40B4-BE49-F238E27FC236}">
                <a16:creationId xmlns:a16="http://schemas.microsoft.com/office/drawing/2014/main" id="{384FA023-3909-AEF4-1D9D-7BA5711FCE39}"/>
              </a:ext>
            </a:extLst>
          </p:cNvPr>
          <p:cNvSpPr txBox="1"/>
          <p:nvPr/>
        </p:nvSpPr>
        <p:spPr>
          <a:xfrm>
            <a:off x="1777458" y="22308092"/>
            <a:ext cx="10161084" cy="707886"/>
          </a:xfrm>
          <a:prstGeom prst="rect">
            <a:avLst/>
          </a:prstGeom>
          <a:noFill/>
        </p:spPr>
        <p:txBody>
          <a:bodyPr wrap="square" rtlCol="0">
            <a:spAutoFit/>
          </a:bodyPr>
          <a:lstStyle/>
          <a:p>
            <a:pPr algn="ctr"/>
            <a:r>
              <a:rPr lang="en-US" sz="2000" dirty="0">
                <a:solidFill>
                  <a:schemeClr val="bg1"/>
                </a:solidFill>
              </a:rPr>
              <a:t>TRICARE is a registered trademark of the Department of Defense, Defense Health Agency. All rights reserved.</a:t>
            </a:r>
          </a:p>
        </p:txBody>
      </p:sp>
      <p:sp>
        <p:nvSpPr>
          <p:cNvPr id="22" name="Title 21">
            <a:extLst>
              <a:ext uri="{FF2B5EF4-FFF2-40B4-BE49-F238E27FC236}">
                <a16:creationId xmlns:a16="http://schemas.microsoft.com/office/drawing/2014/main" id="{6A71073B-B5B5-3AC9-86DB-1A1E1AB4925F}"/>
              </a:ext>
            </a:extLst>
          </p:cNvPr>
          <p:cNvSpPr txBox="1">
            <a:spLocks noGrp="1"/>
          </p:cNvSpPr>
          <p:nvPr>
            <p:ph type="title" idx="4294967295"/>
          </p:nvPr>
        </p:nvSpPr>
        <p:spPr>
          <a:xfrm>
            <a:off x="645458" y="18461069"/>
            <a:ext cx="12425081"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Insert Headline Here</a:t>
            </a:r>
          </a:p>
        </p:txBody>
      </p:sp>
      <p:sp>
        <p:nvSpPr>
          <p:cNvPr id="2" name="TextBox 1">
            <a:extLst>
              <a:ext uri="{FF2B5EF4-FFF2-40B4-BE49-F238E27FC236}">
                <a16:creationId xmlns:a16="http://schemas.microsoft.com/office/drawing/2014/main" id="{9C78FC51-5FB3-966C-5222-23AF27F3CE4B}"/>
              </a:ext>
            </a:extLst>
          </p:cNvPr>
          <p:cNvSpPr txBox="1"/>
          <p:nvPr/>
        </p:nvSpPr>
        <p:spPr>
          <a:xfrm>
            <a:off x="2032264" y="19932606"/>
            <a:ext cx="9651466" cy="784830"/>
          </a:xfrm>
          <a:prstGeom prst="rect">
            <a:avLst/>
          </a:prstGeom>
          <a:noFill/>
        </p:spPr>
        <p:txBody>
          <a:bodyPr wrap="square" rtlCol="0">
            <a:spAutoFit/>
          </a:bodyPr>
          <a:lstStyle/>
          <a:p>
            <a:pPr algn="ctr"/>
            <a:r>
              <a:rPr lang="en-US" sz="4500" i="1" dirty="0">
                <a:solidFill>
                  <a:schemeClr val="bg1"/>
                </a:solidFill>
                <a:latin typeface="Arial" panose="020B0604020202020204" pitchFamily="34" charset="0"/>
                <a:cs typeface="Arial" panose="020B0604020202020204" pitchFamily="34" charset="0"/>
              </a:rPr>
              <a:t>Insert subhead here</a:t>
            </a:r>
          </a:p>
        </p:txBody>
      </p:sp>
      <p:grpSp>
        <p:nvGrpSpPr>
          <p:cNvPr id="8" name="Group 7" descr="text">
            <a:extLst>
              <a:ext uri="{FF2B5EF4-FFF2-40B4-BE49-F238E27FC236}">
                <a16:creationId xmlns:a16="http://schemas.microsoft.com/office/drawing/2014/main" id="{AF871DDB-AF0E-A945-2CD8-73EAB5445799}"/>
              </a:ext>
            </a:extLst>
          </p:cNvPr>
          <p:cNvGrpSpPr/>
          <p:nvPr/>
        </p:nvGrpSpPr>
        <p:grpSpPr>
          <a:xfrm>
            <a:off x="1381720" y="21274402"/>
            <a:ext cx="10952560" cy="371578"/>
            <a:chOff x="6697557" y="7753556"/>
            <a:chExt cx="10443746" cy="372541"/>
          </a:xfrm>
          <a:solidFill>
            <a:schemeClr val="bg1"/>
          </a:solidFill>
        </p:grpSpPr>
        <p:grpSp>
          <p:nvGrpSpPr>
            <p:cNvPr id="9" name="Group 8">
              <a:extLst>
                <a:ext uri="{FF2B5EF4-FFF2-40B4-BE49-F238E27FC236}">
                  <a16:creationId xmlns:a16="http://schemas.microsoft.com/office/drawing/2014/main" id="{4EDD611E-8092-E1C5-91A5-85F90D52C999}"/>
                </a:ext>
              </a:extLst>
            </p:cNvPr>
            <p:cNvGrpSpPr/>
            <p:nvPr/>
          </p:nvGrpSpPr>
          <p:grpSpPr>
            <a:xfrm>
              <a:off x="11260807" y="7753556"/>
              <a:ext cx="1317245" cy="372541"/>
              <a:chOff x="11260807" y="7753556"/>
              <a:chExt cx="1317245" cy="372541"/>
            </a:xfrm>
            <a:grpFill/>
          </p:grpSpPr>
          <p:sp>
            <p:nvSpPr>
              <p:cNvPr id="12" name="5-Point Star 11">
                <a:extLst>
                  <a:ext uri="{FF2B5EF4-FFF2-40B4-BE49-F238E27FC236}">
                    <a16:creationId xmlns:a16="http://schemas.microsoft.com/office/drawing/2014/main" id="{15F86F16-EF85-DB35-4601-F3E008DC279E}"/>
                  </a:ext>
                </a:extLst>
              </p:cNvPr>
              <p:cNvSpPr/>
              <p:nvPr/>
            </p:nvSpPr>
            <p:spPr>
              <a:xfrm>
                <a:off x="11260807" y="7753556"/>
                <a:ext cx="384465" cy="372541"/>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3" name="5-Point Star 12">
                <a:extLst>
                  <a:ext uri="{FF2B5EF4-FFF2-40B4-BE49-F238E27FC236}">
                    <a16:creationId xmlns:a16="http://schemas.microsoft.com/office/drawing/2014/main" id="{4F15BDCC-1033-4B51-9F78-52A1D084FA53}"/>
                  </a:ext>
                </a:extLst>
              </p:cNvPr>
              <p:cNvSpPr/>
              <p:nvPr/>
            </p:nvSpPr>
            <p:spPr>
              <a:xfrm>
                <a:off x="11729495" y="7753556"/>
                <a:ext cx="384465" cy="372541"/>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4" name="5-Point Star 13">
                <a:extLst>
                  <a:ext uri="{FF2B5EF4-FFF2-40B4-BE49-F238E27FC236}">
                    <a16:creationId xmlns:a16="http://schemas.microsoft.com/office/drawing/2014/main" id="{C5AB7E41-B0CF-2B12-4B34-6211739CD293}"/>
                  </a:ext>
                </a:extLst>
              </p:cNvPr>
              <p:cNvSpPr/>
              <p:nvPr/>
            </p:nvSpPr>
            <p:spPr>
              <a:xfrm>
                <a:off x="12193587" y="7753556"/>
                <a:ext cx="384465" cy="372541"/>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grpSp>
        <p:cxnSp>
          <p:nvCxnSpPr>
            <p:cNvPr id="10" name="Straight Connector 9">
              <a:extLst>
                <a:ext uri="{FF2B5EF4-FFF2-40B4-BE49-F238E27FC236}">
                  <a16:creationId xmlns:a16="http://schemas.microsoft.com/office/drawing/2014/main" id="{DADBD07D-65BA-7F4D-692C-B00CB5861CAD}"/>
                </a:ext>
              </a:extLst>
            </p:cNvPr>
            <p:cNvCxnSpPr/>
            <p:nvPr/>
          </p:nvCxnSpPr>
          <p:spPr>
            <a:xfrm>
              <a:off x="12795350" y="7952274"/>
              <a:ext cx="4345953" cy="0"/>
            </a:xfrm>
            <a:prstGeom prst="line">
              <a:avLst/>
            </a:prstGeom>
            <a:grpFill/>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91ECBA4-182C-3595-3522-7CE7A5EF4538}"/>
                </a:ext>
              </a:extLst>
            </p:cNvPr>
            <p:cNvCxnSpPr/>
            <p:nvPr/>
          </p:nvCxnSpPr>
          <p:spPr>
            <a:xfrm>
              <a:off x="6697557" y="7952274"/>
              <a:ext cx="4345953" cy="0"/>
            </a:xfrm>
            <a:prstGeom prst="line">
              <a:avLst/>
            </a:prstGeom>
            <a:grpFill/>
            <a:ln w="38100">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8" name="Rectangle 17">
            <a:extLst>
              <a:ext uri="{FF2B5EF4-FFF2-40B4-BE49-F238E27FC236}">
                <a16:creationId xmlns:a16="http://schemas.microsoft.com/office/drawing/2014/main" id="{7957F126-D0E8-4F53-FFBA-F2622D756AF5}"/>
              </a:ext>
              <a:ext uri="{C183D7F6-B498-43B3-948B-1728B52AA6E4}">
                <adec:decorative xmlns:adec="http://schemas.microsoft.com/office/drawing/2017/decorative" val="1"/>
              </a:ext>
            </a:extLst>
          </p:cNvPr>
          <p:cNvSpPr/>
          <p:nvPr/>
        </p:nvSpPr>
        <p:spPr>
          <a:xfrm rot="10800000">
            <a:off x="-6" y="0"/>
            <a:ext cx="13716000" cy="3669739"/>
          </a:xfrm>
          <a:prstGeom prst="rect">
            <a:avLst/>
          </a:prstGeom>
          <a:gradFill>
            <a:gsLst>
              <a:gs pos="0">
                <a:srgbClr val="14377D">
                  <a:alpha val="0"/>
                </a:srgbClr>
              </a:gs>
              <a:gs pos="100000">
                <a:srgbClr val="14377D"/>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
            <a:extLst>
              <a:ext uri="{FF2B5EF4-FFF2-40B4-BE49-F238E27FC236}">
                <a16:creationId xmlns:a16="http://schemas.microsoft.com/office/drawing/2014/main" id="{B6BA1FB1-87A6-B52B-976F-1F15B33B294E}"/>
              </a:ext>
            </a:extLst>
          </p:cNvPr>
          <p:cNvPicPr>
            <a:picLocks noChangeAspect="1"/>
          </p:cNvPicPr>
          <p:nvPr/>
        </p:nvPicPr>
        <p:blipFill>
          <a:blip r:embed="rId3"/>
          <a:stretch>
            <a:fillRect/>
          </a:stretch>
        </p:blipFill>
        <p:spPr>
          <a:xfrm>
            <a:off x="5738062" y="935027"/>
            <a:ext cx="2613097" cy="458556"/>
          </a:xfrm>
          <a:prstGeom prst="rect">
            <a:avLst/>
          </a:prstGeom>
        </p:spPr>
      </p:pic>
    </p:spTree>
    <p:extLst>
      <p:ext uri="{BB962C8B-B14F-4D97-AF65-F5344CB8AC3E}">
        <p14:creationId xmlns:p14="http://schemas.microsoft.com/office/powerpoint/2010/main" val="3748989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06052-66AC-ED8A-E790-F6A824E327EF}"/>
            </a:ext>
          </a:extLst>
        </p:cNvPr>
        <p:cNvGrpSpPr/>
        <p:nvPr/>
      </p:nvGrpSpPr>
      <p:grpSpPr>
        <a:xfrm>
          <a:off x="0" y="0"/>
          <a:ext cx="0" cy="0"/>
          <a:chOff x="0" y="0"/>
          <a:chExt cx="0" cy="0"/>
        </a:xfrm>
      </p:grpSpPr>
      <p:sp>
        <p:nvSpPr>
          <p:cNvPr id="21" name="Rounded Rectangle 20">
            <a:extLst>
              <a:ext uri="{FF2B5EF4-FFF2-40B4-BE49-F238E27FC236}">
                <a16:creationId xmlns:a16="http://schemas.microsoft.com/office/drawing/2014/main" id="{445A7347-BB42-1B50-4860-A941773CD521}"/>
              </a:ext>
              <a:ext uri="{C183D7F6-B498-43B3-948B-1728B52AA6E4}">
                <adec:decorative xmlns:adec="http://schemas.microsoft.com/office/drawing/2017/decorative" val="1"/>
              </a:ext>
            </a:extLst>
          </p:cNvPr>
          <p:cNvSpPr/>
          <p:nvPr/>
        </p:nvSpPr>
        <p:spPr>
          <a:xfrm>
            <a:off x="-3" y="0"/>
            <a:ext cx="13716000" cy="24161233"/>
          </a:xfrm>
          <a:prstGeom prst="roundRect">
            <a:avLst>
              <a:gd name="adj" fmla="val 0"/>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DFC8A17-77B1-E277-54C0-83E2943F38F5}"/>
              </a:ext>
              <a:ext uri="{C183D7F6-B498-43B3-948B-1728B52AA6E4}">
                <adec:decorative xmlns:adec="http://schemas.microsoft.com/office/drawing/2017/decorative" val="1"/>
              </a:ext>
            </a:extLst>
          </p:cNvPr>
          <p:cNvSpPr/>
          <p:nvPr/>
        </p:nvSpPr>
        <p:spPr>
          <a:xfrm>
            <a:off x="0" y="13317415"/>
            <a:ext cx="13716000" cy="10391934"/>
          </a:xfrm>
          <a:prstGeom prst="rect">
            <a:avLst/>
          </a:prstGeom>
          <a:gradFill>
            <a:gsLst>
              <a:gs pos="0">
                <a:schemeClr val="tx1">
                  <a:alpha val="0"/>
                </a:schemeClr>
              </a:gs>
              <a:gs pos="100000">
                <a:schemeClr val="tx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4AECF39-9061-88DF-8E15-569427EB1C97}"/>
              </a:ext>
              <a:ext uri="{C183D7F6-B498-43B3-948B-1728B52AA6E4}">
                <adec:decorative xmlns:adec="http://schemas.microsoft.com/office/drawing/2017/decorative" val="1"/>
              </a:ext>
            </a:extLst>
          </p:cNvPr>
          <p:cNvSpPr/>
          <p:nvPr/>
        </p:nvSpPr>
        <p:spPr>
          <a:xfrm>
            <a:off x="0" y="23935291"/>
            <a:ext cx="13716000" cy="451884"/>
          </a:xfrm>
          <a:prstGeom prst="rect">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5" name="Rectangle 4">
            <a:extLst>
              <a:ext uri="{FF2B5EF4-FFF2-40B4-BE49-F238E27FC236}">
                <a16:creationId xmlns:a16="http://schemas.microsoft.com/office/drawing/2014/main" id="{6BAC60B9-091A-6755-E4F8-2461BB8676BB}"/>
              </a:ext>
              <a:ext uri="{C183D7F6-B498-43B3-948B-1728B52AA6E4}">
                <adec:decorative xmlns:adec="http://schemas.microsoft.com/office/drawing/2017/decorative" val="1"/>
              </a:ext>
            </a:extLst>
          </p:cNvPr>
          <p:cNvSpPr/>
          <p:nvPr/>
        </p:nvSpPr>
        <p:spPr>
          <a:xfrm>
            <a:off x="0" y="23678090"/>
            <a:ext cx="13716000" cy="257200"/>
          </a:xfrm>
          <a:prstGeom prst="rect">
            <a:avLst/>
          </a:prstGeom>
          <a:solidFill>
            <a:srgbClr val="BC24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6" name="TextBox 5">
            <a:extLst>
              <a:ext uri="{FF2B5EF4-FFF2-40B4-BE49-F238E27FC236}">
                <a16:creationId xmlns:a16="http://schemas.microsoft.com/office/drawing/2014/main" id="{F1CD0666-DF0B-A81C-2900-33F4D1712016}"/>
              </a:ext>
            </a:extLst>
          </p:cNvPr>
          <p:cNvSpPr txBox="1"/>
          <p:nvPr/>
        </p:nvSpPr>
        <p:spPr>
          <a:xfrm>
            <a:off x="1777458" y="22308092"/>
            <a:ext cx="10161084" cy="707886"/>
          </a:xfrm>
          <a:prstGeom prst="rect">
            <a:avLst/>
          </a:prstGeom>
          <a:noFill/>
        </p:spPr>
        <p:txBody>
          <a:bodyPr wrap="square" rtlCol="0">
            <a:spAutoFit/>
          </a:bodyPr>
          <a:lstStyle/>
          <a:p>
            <a:pPr algn="ctr"/>
            <a:r>
              <a:rPr lang="en-US" sz="2000" dirty="0">
                <a:solidFill>
                  <a:schemeClr val="bg1"/>
                </a:solidFill>
              </a:rPr>
              <a:t>TRICARE is a registered trademark of the Department of Defense, Defense Health Agency. All rights reserved.</a:t>
            </a:r>
          </a:p>
        </p:txBody>
      </p:sp>
      <p:sp>
        <p:nvSpPr>
          <p:cNvPr id="22" name="Title 21">
            <a:extLst>
              <a:ext uri="{FF2B5EF4-FFF2-40B4-BE49-F238E27FC236}">
                <a16:creationId xmlns:a16="http://schemas.microsoft.com/office/drawing/2014/main" id="{64891801-9867-B1B9-76A9-73C11A1C2DB7}"/>
              </a:ext>
            </a:extLst>
          </p:cNvPr>
          <p:cNvSpPr txBox="1">
            <a:spLocks noGrp="1"/>
          </p:cNvSpPr>
          <p:nvPr>
            <p:ph type="title" idx="4294967295"/>
          </p:nvPr>
        </p:nvSpPr>
        <p:spPr>
          <a:xfrm>
            <a:off x="645458" y="18461069"/>
            <a:ext cx="12425081"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Insert Headline Here</a:t>
            </a:r>
          </a:p>
        </p:txBody>
      </p:sp>
      <p:sp>
        <p:nvSpPr>
          <p:cNvPr id="2" name="TextBox 1">
            <a:extLst>
              <a:ext uri="{FF2B5EF4-FFF2-40B4-BE49-F238E27FC236}">
                <a16:creationId xmlns:a16="http://schemas.microsoft.com/office/drawing/2014/main" id="{6871724B-DEAA-CFF9-3719-6D72BEDAFFB9}"/>
              </a:ext>
            </a:extLst>
          </p:cNvPr>
          <p:cNvSpPr txBox="1"/>
          <p:nvPr/>
        </p:nvSpPr>
        <p:spPr>
          <a:xfrm>
            <a:off x="2032264" y="19932606"/>
            <a:ext cx="9651466" cy="784830"/>
          </a:xfrm>
          <a:prstGeom prst="rect">
            <a:avLst/>
          </a:prstGeom>
          <a:noFill/>
        </p:spPr>
        <p:txBody>
          <a:bodyPr wrap="square" rtlCol="0">
            <a:spAutoFit/>
          </a:bodyPr>
          <a:lstStyle/>
          <a:p>
            <a:pPr algn="ctr"/>
            <a:r>
              <a:rPr lang="en-US" sz="4500" i="1" dirty="0">
                <a:solidFill>
                  <a:schemeClr val="bg1"/>
                </a:solidFill>
                <a:latin typeface="Arial" panose="020B0604020202020204" pitchFamily="34" charset="0"/>
                <a:cs typeface="Arial" panose="020B0604020202020204" pitchFamily="34" charset="0"/>
              </a:rPr>
              <a:t>Insert subhead here</a:t>
            </a:r>
          </a:p>
        </p:txBody>
      </p:sp>
      <p:grpSp>
        <p:nvGrpSpPr>
          <p:cNvPr id="8" name="Group 7" descr="text">
            <a:extLst>
              <a:ext uri="{FF2B5EF4-FFF2-40B4-BE49-F238E27FC236}">
                <a16:creationId xmlns:a16="http://schemas.microsoft.com/office/drawing/2014/main" id="{9372EF5A-D557-9518-1842-587391D34DEB}"/>
              </a:ext>
            </a:extLst>
          </p:cNvPr>
          <p:cNvGrpSpPr/>
          <p:nvPr/>
        </p:nvGrpSpPr>
        <p:grpSpPr>
          <a:xfrm>
            <a:off x="1381720" y="21274402"/>
            <a:ext cx="10952560" cy="371578"/>
            <a:chOff x="6697557" y="7753556"/>
            <a:chExt cx="10443746" cy="372541"/>
          </a:xfrm>
          <a:solidFill>
            <a:schemeClr val="bg1"/>
          </a:solidFill>
        </p:grpSpPr>
        <p:grpSp>
          <p:nvGrpSpPr>
            <p:cNvPr id="9" name="Group 8">
              <a:extLst>
                <a:ext uri="{FF2B5EF4-FFF2-40B4-BE49-F238E27FC236}">
                  <a16:creationId xmlns:a16="http://schemas.microsoft.com/office/drawing/2014/main" id="{2FA4F9F0-C00D-0894-868B-DF7126394BE1}"/>
                </a:ext>
              </a:extLst>
            </p:cNvPr>
            <p:cNvGrpSpPr/>
            <p:nvPr/>
          </p:nvGrpSpPr>
          <p:grpSpPr>
            <a:xfrm>
              <a:off x="11260807" y="7753556"/>
              <a:ext cx="1317245" cy="372541"/>
              <a:chOff x="11260807" y="7753556"/>
              <a:chExt cx="1317245" cy="372541"/>
            </a:xfrm>
            <a:grpFill/>
          </p:grpSpPr>
          <p:sp>
            <p:nvSpPr>
              <p:cNvPr id="12" name="5-Point Star 11">
                <a:extLst>
                  <a:ext uri="{FF2B5EF4-FFF2-40B4-BE49-F238E27FC236}">
                    <a16:creationId xmlns:a16="http://schemas.microsoft.com/office/drawing/2014/main" id="{41FEB2F1-4349-5982-F24B-F094B1F88D53}"/>
                  </a:ext>
                </a:extLst>
              </p:cNvPr>
              <p:cNvSpPr/>
              <p:nvPr/>
            </p:nvSpPr>
            <p:spPr>
              <a:xfrm>
                <a:off x="11260807" y="7753556"/>
                <a:ext cx="384465" cy="372541"/>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3" name="5-Point Star 12">
                <a:extLst>
                  <a:ext uri="{FF2B5EF4-FFF2-40B4-BE49-F238E27FC236}">
                    <a16:creationId xmlns:a16="http://schemas.microsoft.com/office/drawing/2014/main" id="{A2A2AC26-861C-3F62-3BCC-B208696ECEC1}"/>
                  </a:ext>
                </a:extLst>
              </p:cNvPr>
              <p:cNvSpPr/>
              <p:nvPr/>
            </p:nvSpPr>
            <p:spPr>
              <a:xfrm>
                <a:off x="11729495" y="7753556"/>
                <a:ext cx="384465" cy="372541"/>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4" name="5-Point Star 13">
                <a:extLst>
                  <a:ext uri="{FF2B5EF4-FFF2-40B4-BE49-F238E27FC236}">
                    <a16:creationId xmlns:a16="http://schemas.microsoft.com/office/drawing/2014/main" id="{6D3A2D1A-9876-4282-F69F-031EF123E645}"/>
                  </a:ext>
                </a:extLst>
              </p:cNvPr>
              <p:cNvSpPr/>
              <p:nvPr/>
            </p:nvSpPr>
            <p:spPr>
              <a:xfrm>
                <a:off x="12193587" y="7753556"/>
                <a:ext cx="384465" cy="372541"/>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grpSp>
        <p:cxnSp>
          <p:nvCxnSpPr>
            <p:cNvPr id="10" name="Straight Connector 9">
              <a:extLst>
                <a:ext uri="{FF2B5EF4-FFF2-40B4-BE49-F238E27FC236}">
                  <a16:creationId xmlns:a16="http://schemas.microsoft.com/office/drawing/2014/main" id="{28F2D0C0-B326-5FE3-87EC-9486935C97EF}"/>
                </a:ext>
              </a:extLst>
            </p:cNvPr>
            <p:cNvCxnSpPr/>
            <p:nvPr/>
          </p:nvCxnSpPr>
          <p:spPr>
            <a:xfrm>
              <a:off x="12795350" y="7952274"/>
              <a:ext cx="4345953" cy="0"/>
            </a:xfrm>
            <a:prstGeom prst="line">
              <a:avLst/>
            </a:prstGeom>
            <a:grpFill/>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B5197C9-965C-CC78-BE8E-AC2B7BC6B05C}"/>
                </a:ext>
              </a:extLst>
            </p:cNvPr>
            <p:cNvCxnSpPr/>
            <p:nvPr/>
          </p:nvCxnSpPr>
          <p:spPr>
            <a:xfrm>
              <a:off x="6697557" y="7952274"/>
              <a:ext cx="4345953" cy="0"/>
            </a:xfrm>
            <a:prstGeom prst="line">
              <a:avLst/>
            </a:prstGeom>
            <a:grpFill/>
            <a:ln w="38100">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8" name="Rectangle 17">
            <a:extLst>
              <a:ext uri="{FF2B5EF4-FFF2-40B4-BE49-F238E27FC236}">
                <a16:creationId xmlns:a16="http://schemas.microsoft.com/office/drawing/2014/main" id="{A7B68230-274D-5834-91B5-E824B61DD1FA}"/>
              </a:ext>
              <a:ext uri="{C183D7F6-B498-43B3-948B-1728B52AA6E4}">
                <adec:decorative xmlns:adec="http://schemas.microsoft.com/office/drawing/2017/decorative" val="1"/>
              </a:ext>
            </a:extLst>
          </p:cNvPr>
          <p:cNvSpPr/>
          <p:nvPr/>
        </p:nvSpPr>
        <p:spPr>
          <a:xfrm rot="10800000">
            <a:off x="-6" y="0"/>
            <a:ext cx="13716000" cy="3669739"/>
          </a:xfrm>
          <a:prstGeom prst="rect">
            <a:avLst/>
          </a:prstGeom>
          <a:gradFill>
            <a:gsLst>
              <a:gs pos="0">
                <a:schemeClr val="tx1">
                  <a:alpha val="0"/>
                </a:schemeClr>
              </a:gs>
              <a:gs pos="100000">
                <a:schemeClr val="tx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
            <a:extLst>
              <a:ext uri="{FF2B5EF4-FFF2-40B4-BE49-F238E27FC236}">
                <a16:creationId xmlns:a16="http://schemas.microsoft.com/office/drawing/2014/main" id="{768F8EAC-8567-6D05-A747-650721332F45}"/>
              </a:ext>
            </a:extLst>
          </p:cNvPr>
          <p:cNvPicPr>
            <a:picLocks noChangeAspect="1"/>
          </p:cNvPicPr>
          <p:nvPr/>
        </p:nvPicPr>
        <p:blipFill>
          <a:blip r:embed="rId3"/>
          <a:stretch>
            <a:fillRect/>
          </a:stretch>
        </p:blipFill>
        <p:spPr>
          <a:xfrm>
            <a:off x="5738062" y="935027"/>
            <a:ext cx="2613097" cy="458556"/>
          </a:xfrm>
          <a:prstGeom prst="rect">
            <a:avLst/>
          </a:prstGeom>
        </p:spPr>
      </p:pic>
    </p:spTree>
    <p:extLst>
      <p:ext uri="{BB962C8B-B14F-4D97-AF65-F5344CB8AC3E}">
        <p14:creationId xmlns:p14="http://schemas.microsoft.com/office/powerpoint/2010/main" val="97065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D500C-C2B1-B63E-F02E-0A248944A1F0}"/>
            </a:ext>
          </a:extLst>
        </p:cNvPr>
        <p:cNvGrpSpPr/>
        <p:nvPr/>
      </p:nvGrpSpPr>
      <p:grpSpPr>
        <a:xfrm>
          <a:off x="0" y="0"/>
          <a:ext cx="0" cy="0"/>
          <a:chOff x="0" y="0"/>
          <a:chExt cx="0" cy="0"/>
        </a:xfrm>
      </p:grpSpPr>
      <p:sp>
        <p:nvSpPr>
          <p:cNvPr id="21" name="Rounded Rectangle 20">
            <a:extLst>
              <a:ext uri="{FF2B5EF4-FFF2-40B4-BE49-F238E27FC236}">
                <a16:creationId xmlns:a16="http://schemas.microsoft.com/office/drawing/2014/main" id="{B9B9F3DB-715E-8DE1-43D8-15AF8AA8A2CA}"/>
              </a:ext>
              <a:ext uri="{C183D7F6-B498-43B3-948B-1728B52AA6E4}">
                <adec:decorative xmlns:adec="http://schemas.microsoft.com/office/drawing/2017/decorative" val="1"/>
              </a:ext>
            </a:extLst>
          </p:cNvPr>
          <p:cNvSpPr/>
          <p:nvPr/>
        </p:nvSpPr>
        <p:spPr>
          <a:xfrm>
            <a:off x="-3" y="0"/>
            <a:ext cx="13716000" cy="24161233"/>
          </a:xfrm>
          <a:prstGeom prst="roundRect">
            <a:avLst>
              <a:gd name="adj" fmla="val 0"/>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906E313-FCAE-71E9-8D2D-2A2FB4E8F46F}"/>
              </a:ext>
              <a:ext uri="{C183D7F6-B498-43B3-948B-1728B52AA6E4}">
                <adec:decorative xmlns:adec="http://schemas.microsoft.com/office/drawing/2017/decorative" val="1"/>
              </a:ext>
            </a:extLst>
          </p:cNvPr>
          <p:cNvSpPr/>
          <p:nvPr/>
        </p:nvSpPr>
        <p:spPr>
          <a:xfrm>
            <a:off x="0" y="13317415"/>
            <a:ext cx="13716000" cy="10391934"/>
          </a:xfrm>
          <a:prstGeom prst="rect">
            <a:avLst/>
          </a:prstGeom>
          <a:gradFill>
            <a:gsLst>
              <a:gs pos="0">
                <a:schemeClr val="tx1">
                  <a:alpha val="0"/>
                </a:schemeClr>
              </a:gs>
              <a:gs pos="100000">
                <a:schemeClr val="tx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0504D2-9C8E-B602-5A17-C8C335E47B1F}"/>
              </a:ext>
              <a:ext uri="{C183D7F6-B498-43B3-948B-1728B52AA6E4}">
                <adec:decorative xmlns:adec="http://schemas.microsoft.com/office/drawing/2017/decorative" val="1"/>
              </a:ext>
            </a:extLst>
          </p:cNvPr>
          <p:cNvSpPr/>
          <p:nvPr/>
        </p:nvSpPr>
        <p:spPr>
          <a:xfrm>
            <a:off x="0" y="23935291"/>
            <a:ext cx="13716000" cy="451884"/>
          </a:xfrm>
          <a:prstGeom prst="rect">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5" name="Rectangle 4">
            <a:extLst>
              <a:ext uri="{FF2B5EF4-FFF2-40B4-BE49-F238E27FC236}">
                <a16:creationId xmlns:a16="http://schemas.microsoft.com/office/drawing/2014/main" id="{E4200142-010D-055A-C96C-18008857EFCC}"/>
              </a:ext>
              <a:ext uri="{C183D7F6-B498-43B3-948B-1728B52AA6E4}">
                <adec:decorative xmlns:adec="http://schemas.microsoft.com/office/drawing/2017/decorative" val="1"/>
              </a:ext>
            </a:extLst>
          </p:cNvPr>
          <p:cNvSpPr/>
          <p:nvPr/>
        </p:nvSpPr>
        <p:spPr>
          <a:xfrm>
            <a:off x="0" y="23678090"/>
            <a:ext cx="13716000" cy="257200"/>
          </a:xfrm>
          <a:prstGeom prst="rect">
            <a:avLst/>
          </a:prstGeom>
          <a:solidFill>
            <a:srgbClr val="BC24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6" name="TextBox 5">
            <a:extLst>
              <a:ext uri="{FF2B5EF4-FFF2-40B4-BE49-F238E27FC236}">
                <a16:creationId xmlns:a16="http://schemas.microsoft.com/office/drawing/2014/main" id="{D90505F9-3A31-F590-5CC9-F83F5A3405FF}"/>
              </a:ext>
            </a:extLst>
          </p:cNvPr>
          <p:cNvSpPr txBox="1"/>
          <p:nvPr/>
        </p:nvSpPr>
        <p:spPr>
          <a:xfrm>
            <a:off x="1777458" y="22308092"/>
            <a:ext cx="10161084" cy="707886"/>
          </a:xfrm>
          <a:prstGeom prst="rect">
            <a:avLst/>
          </a:prstGeom>
          <a:noFill/>
        </p:spPr>
        <p:txBody>
          <a:bodyPr wrap="square" rtlCol="0">
            <a:spAutoFit/>
          </a:bodyPr>
          <a:lstStyle/>
          <a:p>
            <a:pPr algn="ctr"/>
            <a:r>
              <a:rPr lang="en-US" sz="2000" dirty="0">
                <a:solidFill>
                  <a:schemeClr val="bg1"/>
                </a:solidFill>
              </a:rPr>
              <a:t>TRICARE is a registered trademark of the Department of Defense, Defense Health Agency. All rights reserved.</a:t>
            </a:r>
          </a:p>
        </p:txBody>
      </p:sp>
      <p:sp>
        <p:nvSpPr>
          <p:cNvPr id="22" name="Title 21">
            <a:extLst>
              <a:ext uri="{FF2B5EF4-FFF2-40B4-BE49-F238E27FC236}">
                <a16:creationId xmlns:a16="http://schemas.microsoft.com/office/drawing/2014/main" id="{76F2F11B-382F-5037-42F6-ED0169BE9051}"/>
              </a:ext>
            </a:extLst>
          </p:cNvPr>
          <p:cNvSpPr txBox="1">
            <a:spLocks noGrp="1"/>
          </p:cNvSpPr>
          <p:nvPr>
            <p:ph type="title" idx="4294967295"/>
          </p:nvPr>
        </p:nvSpPr>
        <p:spPr>
          <a:xfrm>
            <a:off x="645458" y="18461069"/>
            <a:ext cx="12425081"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Insert Headline Here</a:t>
            </a:r>
          </a:p>
        </p:txBody>
      </p:sp>
      <p:sp>
        <p:nvSpPr>
          <p:cNvPr id="2" name="TextBox 1">
            <a:extLst>
              <a:ext uri="{FF2B5EF4-FFF2-40B4-BE49-F238E27FC236}">
                <a16:creationId xmlns:a16="http://schemas.microsoft.com/office/drawing/2014/main" id="{EEC7E330-027A-817B-533B-F05D047C7224}"/>
              </a:ext>
            </a:extLst>
          </p:cNvPr>
          <p:cNvSpPr txBox="1"/>
          <p:nvPr/>
        </p:nvSpPr>
        <p:spPr>
          <a:xfrm>
            <a:off x="2032264" y="19932606"/>
            <a:ext cx="9651466" cy="784830"/>
          </a:xfrm>
          <a:prstGeom prst="rect">
            <a:avLst/>
          </a:prstGeom>
          <a:noFill/>
        </p:spPr>
        <p:txBody>
          <a:bodyPr wrap="square" rtlCol="0">
            <a:spAutoFit/>
          </a:bodyPr>
          <a:lstStyle/>
          <a:p>
            <a:pPr algn="ctr"/>
            <a:r>
              <a:rPr lang="en-US" sz="4500" i="1" dirty="0">
                <a:solidFill>
                  <a:schemeClr val="bg1"/>
                </a:solidFill>
                <a:latin typeface="Arial" panose="020B0604020202020204" pitchFamily="34" charset="0"/>
                <a:cs typeface="Arial" panose="020B0604020202020204" pitchFamily="34" charset="0"/>
              </a:rPr>
              <a:t>Insert subhead here</a:t>
            </a:r>
          </a:p>
        </p:txBody>
      </p:sp>
      <p:grpSp>
        <p:nvGrpSpPr>
          <p:cNvPr id="8" name="Group 7" descr="text">
            <a:extLst>
              <a:ext uri="{FF2B5EF4-FFF2-40B4-BE49-F238E27FC236}">
                <a16:creationId xmlns:a16="http://schemas.microsoft.com/office/drawing/2014/main" id="{0933A1DD-C3EC-059C-56E2-A0E6B2BEEC2D}"/>
              </a:ext>
            </a:extLst>
          </p:cNvPr>
          <p:cNvGrpSpPr/>
          <p:nvPr/>
        </p:nvGrpSpPr>
        <p:grpSpPr>
          <a:xfrm>
            <a:off x="1381720" y="21274402"/>
            <a:ext cx="10952560" cy="371578"/>
            <a:chOff x="6697557" y="7753556"/>
            <a:chExt cx="10443746" cy="372541"/>
          </a:xfrm>
          <a:solidFill>
            <a:schemeClr val="bg1"/>
          </a:solidFill>
        </p:grpSpPr>
        <p:grpSp>
          <p:nvGrpSpPr>
            <p:cNvPr id="9" name="Group 8">
              <a:extLst>
                <a:ext uri="{FF2B5EF4-FFF2-40B4-BE49-F238E27FC236}">
                  <a16:creationId xmlns:a16="http://schemas.microsoft.com/office/drawing/2014/main" id="{206827DC-3E8F-F06F-D00C-EE6D7468919E}"/>
                </a:ext>
              </a:extLst>
            </p:cNvPr>
            <p:cNvGrpSpPr/>
            <p:nvPr/>
          </p:nvGrpSpPr>
          <p:grpSpPr>
            <a:xfrm>
              <a:off x="11260807" y="7753556"/>
              <a:ext cx="1317245" cy="372541"/>
              <a:chOff x="11260807" y="7753556"/>
              <a:chExt cx="1317245" cy="372541"/>
            </a:xfrm>
            <a:grpFill/>
          </p:grpSpPr>
          <p:sp>
            <p:nvSpPr>
              <p:cNvPr id="12" name="5-Point Star 11">
                <a:extLst>
                  <a:ext uri="{FF2B5EF4-FFF2-40B4-BE49-F238E27FC236}">
                    <a16:creationId xmlns:a16="http://schemas.microsoft.com/office/drawing/2014/main" id="{4FCEB235-68A6-CC03-652A-6AD48B568F19}"/>
                  </a:ext>
                </a:extLst>
              </p:cNvPr>
              <p:cNvSpPr/>
              <p:nvPr/>
            </p:nvSpPr>
            <p:spPr>
              <a:xfrm>
                <a:off x="11260807" y="7753556"/>
                <a:ext cx="384465" cy="372541"/>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3" name="5-Point Star 12">
                <a:extLst>
                  <a:ext uri="{FF2B5EF4-FFF2-40B4-BE49-F238E27FC236}">
                    <a16:creationId xmlns:a16="http://schemas.microsoft.com/office/drawing/2014/main" id="{DA324697-3DD2-A24B-D685-6090C0E7B0DA}"/>
                  </a:ext>
                </a:extLst>
              </p:cNvPr>
              <p:cNvSpPr/>
              <p:nvPr/>
            </p:nvSpPr>
            <p:spPr>
              <a:xfrm>
                <a:off x="11729495" y="7753556"/>
                <a:ext cx="384465" cy="372541"/>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4" name="5-Point Star 13">
                <a:extLst>
                  <a:ext uri="{FF2B5EF4-FFF2-40B4-BE49-F238E27FC236}">
                    <a16:creationId xmlns:a16="http://schemas.microsoft.com/office/drawing/2014/main" id="{B5DC0BEF-13FB-901A-B98F-8C2ACAD74BC6}"/>
                  </a:ext>
                </a:extLst>
              </p:cNvPr>
              <p:cNvSpPr/>
              <p:nvPr/>
            </p:nvSpPr>
            <p:spPr>
              <a:xfrm>
                <a:off x="12193587" y="7753556"/>
                <a:ext cx="384465" cy="372541"/>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grpSp>
        <p:cxnSp>
          <p:nvCxnSpPr>
            <p:cNvPr id="10" name="Straight Connector 9">
              <a:extLst>
                <a:ext uri="{FF2B5EF4-FFF2-40B4-BE49-F238E27FC236}">
                  <a16:creationId xmlns:a16="http://schemas.microsoft.com/office/drawing/2014/main" id="{2EC52CFB-0DC6-025D-6C02-8F9FFBD880DA}"/>
                </a:ext>
              </a:extLst>
            </p:cNvPr>
            <p:cNvCxnSpPr/>
            <p:nvPr/>
          </p:nvCxnSpPr>
          <p:spPr>
            <a:xfrm>
              <a:off x="12795350" y="7952274"/>
              <a:ext cx="4345953" cy="0"/>
            </a:xfrm>
            <a:prstGeom prst="line">
              <a:avLst/>
            </a:prstGeom>
            <a:grpFill/>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E9DFEDD-030E-7752-DAC9-FBC7307F5B06}"/>
                </a:ext>
              </a:extLst>
            </p:cNvPr>
            <p:cNvCxnSpPr/>
            <p:nvPr/>
          </p:nvCxnSpPr>
          <p:spPr>
            <a:xfrm>
              <a:off x="6697557" y="7952274"/>
              <a:ext cx="4345953" cy="0"/>
            </a:xfrm>
            <a:prstGeom prst="line">
              <a:avLst/>
            </a:prstGeom>
            <a:grpFill/>
            <a:ln w="38100">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8" name="Rectangle 17">
            <a:extLst>
              <a:ext uri="{FF2B5EF4-FFF2-40B4-BE49-F238E27FC236}">
                <a16:creationId xmlns:a16="http://schemas.microsoft.com/office/drawing/2014/main" id="{16F9B9BA-92FC-8E8F-DF2D-5C99BD254E88}"/>
              </a:ext>
              <a:ext uri="{C183D7F6-B498-43B3-948B-1728B52AA6E4}">
                <adec:decorative xmlns:adec="http://schemas.microsoft.com/office/drawing/2017/decorative" val="1"/>
              </a:ext>
            </a:extLst>
          </p:cNvPr>
          <p:cNvSpPr/>
          <p:nvPr/>
        </p:nvSpPr>
        <p:spPr>
          <a:xfrm rot="10800000">
            <a:off x="-6" y="0"/>
            <a:ext cx="13716000" cy="3669739"/>
          </a:xfrm>
          <a:prstGeom prst="rect">
            <a:avLst/>
          </a:prstGeom>
          <a:gradFill>
            <a:gsLst>
              <a:gs pos="0">
                <a:schemeClr val="tx1">
                  <a:alpha val="0"/>
                </a:schemeClr>
              </a:gs>
              <a:gs pos="100000">
                <a:schemeClr val="tx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a:extLst>
              <a:ext uri="{FF2B5EF4-FFF2-40B4-BE49-F238E27FC236}">
                <a16:creationId xmlns:a16="http://schemas.microsoft.com/office/drawing/2014/main" id="{953B76AE-BD72-AC9F-0113-F9B32C114FDC}"/>
              </a:ext>
            </a:extLst>
          </p:cNvPr>
          <p:cNvPicPr>
            <a:picLocks noChangeAspect="1"/>
          </p:cNvPicPr>
          <p:nvPr/>
        </p:nvPicPr>
        <p:blipFill>
          <a:blip r:embed="rId3"/>
          <a:stretch>
            <a:fillRect/>
          </a:stretch>
        </p:blipFill>
        <p:spPr>
          <a:xfrm>
            <a:off x="3554192" y="935027"/>
            <a:ext cx="2613097" cy="458556"/>
          </a:xfrm>
          <a:prstGeom prst="rect">
            <a:avLst/>
          </a:prstGeom>
        </p:spPr>
      </p:pic>
      <p:grpSp>
        <p:nvGrpSpPr>
          <p:cNvPr id="15" name="Group 14" descr="text">
            <a:extLst>
              <a:ext uri="{FF2B5EF4-FFF2-40B4-BE49-F238E27FC236}">
                <a16:creationId xmlns:a16="http://schemas.microsoft.com/office/drawing/2014/main" id="{D56D5874-42A5-1C3D-F95E-2C9D4CE21DE8}"/>
              </a:ext>
            </a:extLst>
          </p:cNvPr>
          <p:cNvGrpSpPr/>
          <p:nvPr/>
        </p:nvGrpSpPr>
        <p:grpSpPr>
          <a:xfrm>
            <a:off x="6733194" y="885794"/>
            <a:ext cx="3657600" cy="645579"/>
            <a:chOff x="3824462" y="885794"/>
            <a:chExt cx="3657600" cy="645579"/>
          </a:xfrm>
        </p:grpSpPr>
        <p:sp>
          <p:nvSpPr>
            <p:cNvPr id="17" name="Rectangle 16">
              <a:extLst>
                <a:ext uri="{FF2B5EF4-FFF2-40B4-BE49-F238E27FC236}">
                  <a16:creationId xmlns:a16="http://schemas.microsoft.com/office/drawing/2014/main" id="{1DCA45A6-8460-F103-8EDD-F96CDBE6110E}"/>
                </a:ext>
              </a:extLst>
            </p:cNvPr>
            <p:cNvSpPr/>
            <p:nvPr/>
          </p:nvSpPr>
          <p:spPr>
            <a:xfrm>
              <a:off x="3824462" y="885794"/>
              <a:ext cx="3657600" cy="645579"/>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6D1C276-0CA1-408B-F720-FC91D7EDCDD3}"/>
                </a:ext>
              </a:extLst>
            </p:cNvPr>
            <p:cNvSpPr txBox="1"/>
            <p:nvPr/>
          </p:nvSpPr>
          <p:spPr>
            <a:xfrm>
              <a:off x="4203198" y="1024251"/>
              <a:ext cx="2900127" cy="369332"/>
            </a:xfrm>
            <a:prstGeom prst="rect">
              <a:avLst/>
            </a:prstGeom>
            <a:noFill/>
          </p:spPr>
          <p:txBody>
            <a:bodyPr wrap="square" rtlCol="0">
              <a:spAutoFit/>
            </a:bodyPr>
            <a:lstStyle/>
            <a:p>
              <a:pPr algn="ctr"/>
              <a:r>
                <a:rPr lang="en-US" dirty="0">
                  <a:solidFill>
                    <a:schemeClr val="accent5">
                      <a:lumMod val="60000"/>
                      <a:lumOff val="40000"/>
                    </a:schemeClr>
                  </a:solidFill>
                </a:rPr>
                <a:t>REPLACE WITH MTF LOGO</a:t>
              </a:r>
            </a:p>
          </p:txBody>
        </p:sp>
      </p:grpSp>
    </p:spTree>
    <p:extLst>
      <p:ext uri="{BB962C8B-B14F-4D97-AF65-F5344CB8AC3E}">
        <p14:creationId xmlns:p14="http://schemas.microsoft.com/office/powerpoint/2010/main" val="163295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EDFD4-D191-96C6-A893-1ABFD62C2CDA}"/>
            </a:ext>
          </a:extLst>
        </p:cNvPr>
        <p:cNvGrpSpPr/>
        <p:nvPr/>
      </p:nvGrpSpPr>
      <p:grpSpPr>
        <a:xfrm>
          <a:off x="0" y="0"/>
          <a:ext cx="0" cy="0"/>
          <a:chOff x="0" y="0"/>
          <a:chExt cx="0" cy="0"/>
        </a:xfrm>
      </p:grpSpPr>
      <p:sp>
        <p:nvSpPr>
          <p:cNvPr id="21" name="Rounded Rectangle 20">
            <a:extLst>
              <a:ext uri="{FF2B5EF4-FFF2-40B4-BE49-F238E27FC236}">
                <a16:creationId xmlns:a16="http://schemas.microsoft.com/office/drawing/2014/main" id="{3D2F1E5D-06BF-8948-2D04-1654F6B28D5B}"/>
              </a:ext>
              <a:ext uri="{C183D7F6-B498-43B3-948B-1728B52AA6E4}">
                <adec:decorative xmlns:adec="http://schemas.microsoft.com/office/drawing/2017/decorative" val="1"/>
              </a:ext>
            </a:extLst>
          </p:cNvPr>
          <p:cNvSpPr/>
          <p:nvPr/>
        </p:nvSpPr>
        <p:spPr>
          <a:xfrm>
            <a:off x="-6" y="64559"/>
            <a:ext cx="13716000" cy="18247563"/>
          </a:xfrm>
          <a:prstGeom prst="roundRect">
            <a:avLst>
              <a:gd name="adj" fmla="val 0"/>
            </a:avLst>
          </a:prstGeom>
          <a:blipFill>
            <a:blip r:embed="rId2"/>
            <a:stretch>
              <a:fillRect/>
            </a:stretch>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C88437C-BF9F-3098-6804-2BD5F06C0EED}"/>
              </a:ext>
              <a:ext uri="{C183D7F6-B498-43B3-948B-1728B52AA6E4}">
                <adec:decorative xmlns:adec="http://schemas.microsoft.com/office/drawing/2017/decorative" val="1"/>
              </a:ext>
            </a:extLst>
          </p:cNvPr>
          <p:cNvSpPr/>
          <p:nvPr/>
        </p:nvSpPr>
        <p:spPr>
          <a:xfrm>
            <a:off x="0" y="23935291"/>
            <a:ext cx="13716000" cy="451884"/>
          </a:xfrm>
          <a:prstGeom prst="rect">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5" name="Rectangle 4">
            <a:extLst>
              <a:ext uri="{FF2B5EF4-FFF2-40B4-BE49-F238E27FC236}">
                <a16:creationId xmlns:a16="http://schemas.microsoft.com/office/drawing/2014/main" id="{EDE34BAB-A2A2-A225-847E-A778E96C5212}"/>
              </a:ext>
              <a:ext uri="{C183D7F6-B498-43B3-948B-1728B52AA6E4}">
                <adec:decorative xmlns:adec="http://schemas.microsoft.com/office/drawing/2017/decorative" val="1"/>
              </a:ext>
            </a:extLst>
          </p:cNvPr>
          <p:cNvSpPr/>
          <p:nvPr/>
        </p:nvSpPr>
        <p:spPr>
          <a:xfrm>
            <a:off x="0" y="23678090"/>
            <a:ext cx="13716000" cy="257200"/>
          </a:xfrm>
          <a:prstGeom prst="rect">
            <a:avLst/>
          </a:prstGeom>
          <a:solidFill>
            <a:srgbClr val="BC24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6" name="TextBox 5">
            <a:extLst>
              <a:ext uri="{FF2B5EF4-FFF2-40B4-BE49-F238E27FC236}">
                <a16:creationId xmlns:a16="http://schemas.microsoft.com/office/drawing/2014/main" id="{C2B5177F-68DA-6C5E-5DFA-8AFC42CB1D9C}"/>
              </a:ext>
            </a:extLst>
          </p:cNvPr>
          <p:cNvSpPr txBox="1"/>
          <p:nvPr/>
        </p:nvSpPr>
        <p:spPr>
          <a:xfrm>
            <a:off x="1849040" y="22459348"/>
            <a:ext cx="10017919" cy="707886"/>
          </a:xfrm>
          <a:prstGeom prst="rect">
            <a:avLst/>
          </a:prstGeom>
          <a:noFill/>
        </p:spPr>
        <p:txBody>
          <a:bodyPr wrap="square" rtlCol="0">
            <a:spAutoFit/>
          </a:bodyPr>
          <a:lstStyle/>
          <a:p>
            <a:pPr algn="ctr"/>
            <a:r>
              <a:rPr lang="en-US" sz="2000" dirty="0">
                <a:solidFill>
                  <a:srgbClr val="14377D"/>
                </a:solidFill>
              </a:rPr>
              <a:t>TRICARE is a registered trademark of the Department of Defense, Defense Health Agency. All rights reserved.</a:t>
            </a:r>
          </a:p>
        </p:txBody>
      </p:sp>
      <p:sp>
        <p:nvSpPr>
          <p:cNvPr id="22" name="Title 21">
            <a:extLst>
              <a:ext uri="{FF2B5EF4-FFF2-40B4-BE49-F238E27FC236}">
                <a16:creationId xmlns:a16="http://schemas.microsoft.com/office/drawing/2014/main" id="{A501CB29-C5DD-DCB8-AAB8-E4E722F6056D}"/>
              </a:ext>
            </a:extLst>
          </p:cNvPr>
          <p:cNvSpPr txBox="1">
            <a:spLocks noGrp="1"/>
          </p:cNvSpPr>
          <p:nvPr>
            <p:ph type="title" idx="4294967295"/>
          </p:nvPr>
        </p:nvSpPr>
        <p:spPr>
          <a:xfrm>
            <a:off x="645460" y="18778392"/>
            <a:ext cx="12425081"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14377D"/>
                </a:solidFill>
                <a:effectLst/>
                <a:uLnTx/>
                <a:uFillTx/>
                <a:latin typeface="Arial" panose="020B0604020202020204" pitchFamily="34" charset="0"/>
                <a:ea typeface="+mn-ea"/>
                <a:cs typeface="Arial" panose="020B0604020202020204" pitchFamily="34" charset="0"/>
              </a:rPr>
              <a:t>Insert Headline Here</a:t>
            </a:r>
          </a:p>
        </p:txBody>
      </p:sp>
      <p:sp>
        <p:nvSpPr>
          <p:cNvPr id="2" name="TextBox 1">
            <a:extLst>
              <a:ext uri="{FF2B5EF4-FFF2-40B4-BE49-F238E27FC236}">
                <a16:creationId xmlns:a16="http://schemas.microsoft.com/office/drawing/2014/main" id="{4409F26D-25A1-5D48-B7C6-74A4DB0D8021}"/>
              </a:ext>
            </a:extLst>
          </p:cNvPr>
          <p:cNvSpPr txBox="1"/>
          <p:nvPr/>
        </p:nvSpPr>
        <p:spPr>
          <a:xfrm>
            <a:off x="2032267" y="20220272"/>
            <a:ext cx="9651466" cy="784830"/>
          </a:xfrm>
          <a:prstGeom prst="rect">
            <a:avLst/>
          </a:prstGeom>
          <a:noFill/>
        </p:spPr>
        <p:txBody>
          <a:bodyPr wrap="square" rtlCol="0">
            <a:spAutoFit/>
          </a:bodyPr>
          <a:lstStyle/>
          <a:p>
            <a:pPr algn="ctr"/>
            <a:r>
              <a:rPr lang="en-US" sz="4500" i="1" dirty="0">
                <a:solidFill>
                  <a:srgbClr val="BC243D"/>
                </a:solidFill>
                <a:latin typeface="Arial" panose="020B0604020202020204" pitchFamily="34" charset="0"/>
                <a:cs typeface="Arial" panose="020B0604020202020204" pitchFamily="34" charset="0"/>
              </a:rPr>
              <a:t>Insert subhead here</a:t>
            </a:r>
          </a:p>
        </p:txBody>
      </p:sp>
      <p:grpSp>
        <p:nvGrpSpPr>
          <p:cNvPr id="3" name="Group 2" descr="text">
            <a:extLst>
              <a:ext uri="{FF2B5EF4-FFF2-40B4-BE49-F238E27FC236}">
                <a16:creationId xmlns:a16="http://schemas.microsoft.com/office/drawing/2014/main" id="{999658CC-91B4-265D-B0A9-24FC11352D0B}"/>
              </a:ext>
            </a:extLst>
          </p:cNvPr>
          <p:cNvGrpSpPr/>
          <p:nvPr/>
        </p:nvGrpSpPr>
        <p:grpSpPr>
          <a:xfrm>
            <a:off x="1381720" y="21471372"/>
            <a:ext cx="10952560" cy="371578"/>
            <a:chOff x="6697557" y="7753556"/>
            <a:chExt cx="10443746" cy="372541"/>
          </a:xfrm>
        </p:grpSpPr>
        <p:grpSp>
          <p:nvGrpSpPr>
            <p:cNvPr id="7" name="Group 6">
              <a:extLst>
                <a:ext uri="{FF2B5EF4-FFF2-40B4-BE49-F238E27FC236}">
                  <a16:creationId xmlns:a16="http://schemas.microsoft.com/office/drawing/2014/main" id="{31A1DA19-8331-9509-3322-79E37B38BD82}"/>
                </a:ext>
              </a:extLst>
            </p:cNvPr>
            <p:cNvGrpSpPr/>
            <p:nvPr/>
          </p:nvGrpSpPr>
          <p:grpSpPr>
            <a:xfrm>
              <a:off x="11260807" y="7753556"/>
              <a:ext cx="1317245" cy="372541"/>
              <a:chOff x="11260807" y="7753556"/>
              <a:chExt cx="1317245" cy="372541"/>
            </a:xfrm>
          </p:grpSpPr>
          <p:sp>
            <p:nvSpPr>
              <p:cNvPr id="10" name="5-Point Star 9">
                <a:extLst>
                  <a:ext uri="{FF2B5EF4-FFF2-40B4-BE49-F238E27FC236}">
                    <a16:creationId xmlns:a16="http://schemas.microsoft.com/office/drawing/2014/main" id="{B2E32ED7-108E-6DD9-D6E0-1BB66E76EE66}"/>
                  </a:ext>
                </a:extLst>
              </p:cNvPr>
              <p:cNvSpPr/>
              <p:nvPr/>
            </p:nvSpPr>
            <p:spPr>
              <a:xfrm>
                <a:off x="11260807"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1" name="5-Point Star 10">
                <a:extLst>
                  <a:ext uri="{FF2B5EF4-FFF2-40B4-BE49-F238E27FC236}">
                    <a16:creationId xmlns:a16="http://schemas.microsoft.com/office/drawing/2014/main" id="{47E9F396-8262-2BF3-6DA8-61DB6E687127}"/>
                  </a:ext>
                </a:extLst>
              </p:cNvPr>
              <p:cNvSpPr/>
              <p:nvPr/>
            </p:nvSpPr>
            <p:spPr>
              <a:xfrm>
                <a:off x="11729495"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2" name="5-Point Star 11">
                <a:extLst>
                  <a:ext uri="{FF2B5EF4-FFF2-40B4-BE49-F238E27FC236}">
                    <a16:creationId xmlns:a16="http://schemas.microsoft.com/office/drawing/2014/main" id="{65F48E5F-2FDF-F2A4-609E-F56265C69375}"/>
                  </a:ext>
                </a:extLst>
              </p:cNvPr>
              <p:cNvSpPr/>
              <p:nvPr/>
            </p:nvSpPr>
            <p:spPr>
              <a:xfrm>
                <a:off x="12193587"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grpSp>
        <p:cxnSp>
          <p:nvCxnSpPr>
            <p:cNvPr id="8" name="Straight Connector 7">
              <a:extLst>
                <a:ext uri="{FF2B5EF4-FFF2-40B4-BE49-F238E27FC236}">
                  <a16:creationId xmlns:a16="http://schemas.microsoft.com/office/drawing/2014/main" id="{164963BB-3D55-69E9-F052-6FF2771AD96B}"/>
                </a:ext>
              </a:extLst>
            </p:cNvPr>
            <p:cNvCxnSpPr/>
            <p:nvPr/>
          </p:nvCxnSpPr>
          <p:spPr>
            <a:xfrm>
              <a:off x="12795350" y="7952274"/>
              <a:ext cx="4345953" cy="0"/>
            </a:xfrm>
            <a:prstGeom prst="line">
              <a:avLst/>
            </a:prstGeom>
            <a:ln w="38100">
              <a:solidFill>
                <a:srgbClr val="14377D"/>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06EADF6-C048-69D1-45C8-7009CD31517D}"/>
                </a:ext>
              </a:extLst>
            </p:cNvPr>
            <p:cNvCxnSpPr/>
            <p:nvPr/>
          </p:nvCxnSpPr>
          <p:spPr>
            <a:xfrm>
              <a:off x="6697557" y="7952274"/>
              <a:ext cx="4345953" cy="0"/>
            </a:xfrm>
            <a:prstGeom prst="line">
              <a:avLst/>
            </a:prstGeom>
            <a:ln w="38100">
              <a:solidFill>
                <a:srgbClr val="14377D"/>
              </a:solidFill>
            </a:ln>
          </p:spPr>
          <p:style>
            <a:lnRef idx="2">
              <a:schemeClr val="accent1"/>
            </a:lnRef>
            <a:fillRef idx="0">
              <a:schemeClr val="accent1"/>
            </a:fillRef>
            <a:effectRef idx="1">
              <a:schemeClr val="accent1"/>
            </a:effectRef>
            <a:fontRef idx="minor">
              <a:schemeClr val="tx1"/>
            </a:fontRef>
          </p:style>
        </p:cxnSp>
      </p:grpSp>
      <p:sp>
        <p:nvSpPr>
          <p:cNvPr id="23" name="Rectangle 22">
            <a:extLst>
              <a:ext uri="{FF2B5EF4-FFF2-40B4-BE49-F238E27FC236}">
                <a16:creationId xmlns:a16="http://schemas.microsoft.com/office/drawing/2014/main" id="{A06A9DEA-6981-AA7B-8B09-E93135CA134B}"/>
              </a:ext>
              <a:ext uri="{C183D7F6-B498-43B3-948B-1728B52AA6E4}">
                <adec:decorative xmlns:adec="http://schemas.microsoft.com/office/drawing/2017/decorative" val="1"/>
              </a:ext>
            </a:extLst>
          </p:cNvPr>
          <p:cNvSpPr/>
          <p:nvPr/>
        </p:nvSpPr>
        <p:spPr>
          <a:xfrm rot="10800000">
            <a:off x="-6" y="0"/>
            <a:ext cx="13716000" cy="3669739"/>
          </a:xfrm>
          <a:prstGeom prst="rect">
            <a:avLst/>
          </a:prstGeom>
          <a:gradFill>
            <a:gsLst>
              <a:gs pos="0">
                <a:srgbClr val="14377D">
                  <a:alpha val="0"/>
                </a:srgbClr>
              </a:gs>
              <a:gs pos="100000">
                <a:srgbClr val="14377D"/>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text">
            <a:extLst>
              <a:ext uri="{FF2B5EF4-FFF2-40B4-BE49-F238E27FC236}">
                <a16:creationId xmlns:a16="http://schemas.microsoft.com/office/drawing/2014/main" id="{EEFD5899-7067-1DF8-C800-3DD89BA8E1E8}"/>
              </a:ext>
            </a:extLst>
          </p:cNvPr>
          <p:cNvPicPr>
            <a:picLocks noChangeAspect="1"/>
          </p:cNvPicPr>
          <p:nvPr/>
        </p:nvPicPr>
        <p:blipFill>
          <a:blip r:embed="rId3"/>
          <a:stretch>
            <a:fillRect/>
          </a:stretch>
        </p:blipFill>
        <p:spPr>
          <a:xfrm>
            <a:off x="5738062" y="935027"/>
            <a:ext cx="2613097" cy="458556"/>
          </a:xfrm>
          <a:prstGeom prst="rect">
            <a:avLst/>
          </a:prstGeom>
        </p:spPr>
      </p:pic>
    </p:spTree>
    <p:extLst>
      <p:ext uri="{BB962C8B-B14F-4D97-AF65-F5344CB8AC3E}">
        <p14:creationId xmlns:p14="http://schemas.microsoft.com/office/powerpoint/2010/main" val="1631550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2990C-B053-04AF-FC5E-F741DBD54488}"/>
            </a:ext>
          </a:extLst>
        </p:cNvPr>
        <p:cNvGrpSpPr/>
        <p:nvPr/>
      </p:nvGrpSpPr>
      <p:grpSpPr>
        <a:xfrm>
          <a:off x="0" y="0"/>
          <a:ext cx="0" cy="0"/>
          <a:chOff x="0" y="0"/>
          <a:chExt cx="0" cy="0"/>
        </a:xfrm>
      </p:grpSpPr>
      <p:sp>
        <p:nvSpPr>
          <p:cNvPr id="21" name="Rounded Rectangle 20">
            <a:extLst>
              <a:ext uri="{FF2B5EF4-FFF2-40B4-BE49-F238E27FC236}">
                <a16:creationId xmlns:a16="http://schemas.microsoft.com/office/drawing/2014/main" id="{46D8E339-8E42-3507-1A5E-5F81B3F7B76E}"/>
              </a:ext>
              <a:ext uri="{C183D7F6-B498-43B3-948B-1728B52AA6E4}">
                <adec:decorative xmlns:adec="http://schemas.microsoft.com/office/drawing/2017/decorative" val="1"/>
              </a:ext>
            </a:extLst>
          </p:cNvPr>
          <p:cNvSpPr/>
          <p:nvPr/>
        </p:nvSpPr>
        <p:spPr>
          <a:xfrm>
            <a:off x="-6" y="64559"/>
            <a:ext cx="13716000" cy="18247563"/>
          </a:xfrm>
          <a:prstGeom prst="roundRect">
            <a:avLst>
              <a:gd name="adj" fmla="val 0"/>
            </a:avLst>
          </a:prstGeom>
          <a:blipFill>
            <a:blip r:embed="rId2"/>
            <a:stretch>
              <a:fillRect/>
            </a:stretch>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A006671-5D9B-6501-7168-E08406313447}"/>
              </a:ext>
              <a:ext uri="{C183D7F6-B498-43B3-948B-1728B52AA6E4}">
                <adec:decorative xmlns:adec="http://schemas.microsoft.com/office/drawing/2017/decorative" val="1"/>
              </a:ext>
            </a:extLst>
          </p:cNvPr>
          <p:cNvSpPr/>
          <p:nvPr/>
        </p:nvSpPr>
        <p:spPr>
          <a:xfrm>
            <a:off x="0" y="23935291"/>
            <a:ext cx="13716000" cy="451884"/>
          </a:xfrm>
          <a:prstGeom prst="rect">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5" name="Rectangle 4">
            <a:extLst>
              <a:ext uri="{FF2B5EF4-FFF2-40B4-BE49-F238E27FC236}">
                <a16:creationId xmlns:a16="http://schemas.microsoft.com/office/drawing/2014/main" id="{A3C48EF0-89F5-63FF-3E60-D7EFD93C3146}"/>
              </a:ext>
              <a:ext uri="{C183D7F6-B498-43B3-948B-1728B52AA6E4}">
                <adec:decorative xmlns:adec="http://schemas.microsoft.com/office/drawing/2017/decorative" val="1"/>
              </a:ext>
            </a:extLst>
          </p:cNvPr>
          <p:cNvSpPr/>
          <p:nvPr/>
        </p:nvSpPr>
        <p:spPr>
          <a:xfrm>
            <a:off x="0" y="23678090"/>
            <a:ext cx="13716000" cy="257200"/>
          </a:xfrm>
          <a:prstGeom prst="rect">
            <a:avLst/>
          </a:prstGeom>
          <a:solidFill>
            <a:srgbClr val="BC24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6" name="TextBox 5">
            <a:extLst>
              <a:ext uri="{FF2B5EF4-FFF2-40B4-BE49-F238E27FC236}">
                <a16:creationId xmlns:a16="http://schemas.microsoft.com/office/drawing/2014/main" id="{D51921E6-A5C6-8A29-9E0B-E076C95D256F}"/>
              </a:ext>
            </a:extLst>
          </p:cNvPr>
          <p:cNvSpPr txBox="1"/>
          <p:nvPr/>
        </p:nvSpPr>
        <p:spPr>
          <a:xfrm>
            <a:off x="1849040" y="22459348"/>
            <a:ext cx="10017919" cy="707886"/>
          </a:xfrm>
          <a:prstGeom prst="rect">
            <a:avLst/>
          </a:prstGeom>
          <a:noFill/>
        </p:spPr>
        <p:txBody>
          <a:bodyPr wrap="square" rtlCol="0">
            <a:spAutoFit/>
          </a:bodyPr>
          <a:lstStyle/>
          <a:p>
            <a:pPr algn="ctr"/>
            <a:r>
              <a:rPr lang="en-US" sz="2000" dirty="0">
                <a:solidFill>
                  <a:srgbClr val="14377D"/>
                </a:solidFill>
              </a:rPr>
              <a:t>TRICARE is a registered trademark of the Department of Defense, Defense Health Agency. All rights reserved.</a:t>
            </a:r>
          </a:p>
        </p:txBody>
      </p:sp>
      <p:sp>
        <p:nvSpPr>
          <p:cNvPr id="22" name="Title 21">
            <a:extLst>
              <a:ext uri="{FF2B5EF4-FFF2-40B4-BE49-F238E27FC236}">
                <a16:creationId xmlns:a16="http://schemas.microsoft.com/office/drawing/2014/main" id="{5956859C-9DDF-81EA-F3BB-3D294E6C4E67}"/>
              </a:ext>
            </a:extLst>
          </p:cNvPr>
          <p:cNvSpPr txBox="1">
            <a:spLocks noGrp="1"/>
          </p:cNvSpPr>
          <p:nvPr>
            <p:ph type="title" idx="4294967295"/>
          </p:nvPr>
        </p:nvSpPr>
        <p:spPr>
          <a:xfrm>
            <a:off x="645460" y="18778392"/>
            <a:ext cx="12425081"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14377D"/>
                </a:solidFill>
                <a:effectLst/>
                <a:uLnTx/>
                <a:uFillTx/>
                <a:latin typeface="Arial" panose="020B0604020202020204" pitchFamily="34" charset="0"/>
                <a:ea typeface="+mn-ea"/>
                <a:cs typeface="Arial" panose="020B0604020202020204" pitchFamily="34" charset="0"/>
              </a:rPr>
              <a:t>Insert Headline Here</a:t>
            </a:r>
          </a:p>
        </p:txBody>
      </p:sp>
      <p:sp>
        <p:nvSpPr>
          <p:cNvPr id="2" name="TextBox 1">
            <a:extLst>
              <a:ext uri="{FF2B5EF4-FFF2-40B4-BE49-F238E27FC236}">
                <a16:creationId xmlns:a16="http://schemas.microsoft.com/office/drawing/2014/main" id="{218BBAD3-23DA-6E92-9E96-9EA2E1C62910}"/>
              </a:ext>
            </a:extLst>
          </p:cNvPr>
          <p:cNvSpPr txBox="1"/>
          <p:nvPr/>
        </p:nvSpPr>
        <p:spPr>
          <a:xfrm>
            <a:off x="2032267" y="20220272"/>
            <a:ext cx="9651466" cy="784830"/>
          </a:xfrm>
          <a:prstGeom prst="rect">
            <a:avLst/>
          </a:prstGeom>
          <a:noFill/>
        </p:spPr>
        <p:txBody>
          <a:bodyPr wrap="square" rtlCol="0">
            <a:spAutoFit/>
          </a:bodyPr>
          <a:lstStyle/>
          <a:p>
            <a:pPr algn="ctr"/>
            <a:r>
              <a:rPr lang="en-US" sz="4500" i="1" dirty="0">
                <a:solidFill>
                  <a:srgbClr val="BC243D"/>
                </a:solidFill>
                <a:latin typeface="Arial" panose="020B0604020202020204" pitchFamily="34" charset="0"/>
                <a:cs typeface="Arial" panose="020B0604020202020204" pitchFamily="34" charset="0"/>
              </a:rPr>
              <a:t>Insert subhead here</a:t>
            </a:r>
          </a:p>
        </p:txBody>
      </p:sp>
      <p:grpSp>
        <p:nvGrpSpPr>
          <p:cNvPr id="3" name="Group 2" descr="text">
            <a:extLst>
              <a:ext uri="{FF2B5EF4-FFF2-40B4-BE49-F238E27FC236}">
                <a16:creationId xmlns:a16="http://schemas.microsoft.com/office/drawing/2014/main" id="{1FEE1458-6F63-599E-AE2A-0F7FD3477399}"/>
              </a:ext>
            </a:extLst>
          </p:cNvPr>
          <p:cNvGrpSpPr/>
          <p:nvPr/>
        </p:nvGrpSpPr>
        <p:grpSpPr>
          <a:xfrm>
            <a:off x="1381720" y="21471372"/>
            <a:ext cx="10952560" cy="371578"/>
            <a:chOff x="6697557" y="7753556"/>
            <a:chExt cx="10443746" cy="372541"/>
          </a:xfrm>
        </p:grpSpPr>
        <p:grpSp>
          <p:nvGrpSpPr>
            <p:cNvPr id="7" name="Group 6">
              <a:extLst>
                <a:ext uri="{FF2B5EF4-FFF2-40B4-BE49-F238E27FC236}">
                  <a16:creationId xmlns:a16="http://schemas.microsoft.com/office/drawing/2014/main" id="{7E5CBA2E-207B-B6D3-6E8A-DC856741C3AA}"/>
                </a:ext>
              </a:extLst>
            </p:cNvPr>
            <p:cNvGrpSpPr/>
            <p:nvPr/>
          </p:nvGrpSpPr>
          <p:grpSpPr>
            <a:xfrm>
              <a:off x="11260807" y="7753556"/>
              <a:ext cx="1317245" cy="372541"/>
              <a:chOff x="11260807" y="7753556"/>
              <a:chExt cx="1317245" cy="372541"/>
            </a:xfrm>
          </p:grpSpPr>
          <p:sp>
            <p:nvSpPr>
              <p:cNvPr id="10" name="5-Point Star 9">
                <a:extLst>
                  <a:ext uri="{FF2B5EF4-FFF2-40B4-BE49-F238E27FC236}">
                    <a16:creationId xmlns:a16="http://schemas.microsoft.com/office/drawing/2014/main" id="{F4277625-1EB3-D20F-4EC4-2603C1B3E466}"/>
                  </a:ext>
                </a:extLst>
              </p:cNvPr>
              <p:cNvSpPr/>
              <p:nvPr/>
            </p:nvSpPr>
            <p:spPr>
              <a:xfrm>
                <a:off x="11260807"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1" name="5-Point Star 10">
                <a:extLst>
                  <a:ext uri="{FF2B5EF4-FFF2-40B4-BE49-F238E27FC236}">
                    <a16:creationId xmlns:a16="http://schemas.microsoft.com/office/drawing/2014/main" id="{8D414BE4-EF33-4759-F82E-C5FFADEB589E}"/>
                  </a:ext>
                </a:extLst>
              </p:cNvPr>
              <p:cNvSpPr/>
              <p:nvPr/>
            </p:nvSpPr>
            <p:spPr>
              <a:xfrm>
                <a:off x="11729495"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2" name="5-Point Star 11">
                <a:extLst>
                  <a:ext uri="{FF2B5EF4-FFF2-40B4-BE49-F238E27FC236}">
                    <a16:creationId xmlns:a16="http://schemas.microsoft.com/office/drawing/2014/main" id="{80E3EB15-ACD1-B958-05B8-D77F76B526B5}"/>
                  </a:ext>
                </a:extLst>
              </p:cNvPr>
              <p:cNvSpPr/>
              <p:nvPr/>
            </p:nvSpPr>
            <p:spPr>
              <a:xfrm>
                <a:off x="12193587"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grpSp>
        <p:cxnSp>
          <p:nvCxnSpPr>
            <p:cNvPr id="8" name="Straight Connector 7">
              <a:extLst>
                <a:ext uri="{FF2B5EF4-FFF2-40B4-BE49-F238E27FC236}">
                  <a16:creationId xmlns:a16="http://schemas.microsoft.com/office/drawing/2014/main" id="{1A12A3AD-CF17-96BB-C4D3-26634A9659AA}"/>
                </a:ext>
              </a:extLst>
            </p:cNvPr>
            <p:cNvCxnSpPr/>
            <p:nvPr/>
          </p:nvCxnSpPr>
          <p:spPr>
            <a:xfrm>
              <a:off x="12795350" y="7952274"/>
              <a:ext cx="4345953" cy="0"/>
            </a:xfrm>
            <a:prstGeom prst="line">
              <a:avLst/>
            </a:prstGeom>
            <a:ln w="38100">
              <a:solidFill>
                <a:srgbClr val="14377D"/>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55F6744-66FF-DA9E-41B6-1D6EF0E823FB}"/>
                </a:ext>
              </a:extLst>
            </p:cNvPr>
            <p:cNvCxnSpPr/>
            <p:nvPr/>
          </p:nvCxnSpPr>
          <p:spPr>
            <a:xfrm>
              <a:off x="6697557" y="7952274"/>
              <a:ext cx="4345953" cy="0"/>
            </a:xfrm>
            <a:prstGeom prst="line">
              <a:avLst/>
            </a:prstGeom>
            <a:ln w="38100">
              <a:solidFill>
                <a:srgbClr val="14377D"/>
              </a:solidFill>
            </a:ln>
          </p:spPr>
          <p:style>
            <a:lnRef idx="2">
              <a:schemeClr val="accent1"/>
            </a:lnRef>
            <a:fillRef idx="0">
              <a:schemeClr val="accent1"/>
            </a:fillRef>
            <a:effectRef idx="1">
              <a:schemeClr val="accent1"/>
            </a:effectRef>
            <a:fontRef idx="minor">
              <a:schemeClr val="tx1"/>
            </a:fontRef>
          </p:style>
        </p:cxnSp>
      </p:grpSp>
      <p:sp>
        <p:nvSpPr>
          <p:cNvPr id="23" name="Rectangle 22">
            <a:extLst>
              <a:ext uri="{FF2B5EF4-FFF2-40B4-BE49-F238E27FC236}">
                <a16:creationId xmlns:a16="http://schemas.microsoft.com/office/drawing/2014/main" id="{48669D58-D1E4-174E-5D15-FE23426A0440}"/>
              </a:ext>
              <a:ext uri="{C183D7F6-B498-43B3-948B-1728B52AA6E4}">
                <adec:decorative xmlns:adec="http://schemas.microsoft.com/office/drawing/2017/decorative" val="1"/>
              </a:ext>
            </a:extLst>
          </p:cNvPr>
          <p:cNvSpPr/>
          <p:nvPr/>
        </p:nvSpPr>
        <p:spPr>
          <a:xfrm rot="10800000">
            <a:off x="-6" y="0"/>
            <a:ext cx="13716000" cy="3669739"/>
          </a:xfrm>
          <a:prstGeom prst="rect">
            <a:avLst/>
          </a:prstGeom>
          <a:gradFill>
            <a:gsLst>
              <a:gs pos="0">
                <a:srgbClr val="14377D">
                  <a:alpha val="0"/>
                </a:srgbClr>
              </a:gs>
              <a:gs pos="100000">
                <a:srgbClr val="14377D"/>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descr="text">
            <a:extLst>
              <a:ext uri="{FF2B5EF4-FFF2-40B4-BE49-F238E27FC236}">
                <a16:creationId xmlns:a16="http://schemas.microsoft.com/office/drawing/2014/main" id="{671A0532-8BFE-42F6-323D-C673EB8431BE}"/>
              </a:ext>
            </a:extLst>
          </p:cNvPr>
          <p:cNvGrpSpPr/>
          <p:nvPr/>
        </p:nvGrpSpPr>
        <p:grpSpPr>
          <a:xfrm>
            <a:off x="3554192" y="885794"/>
            <a:ext cx="6836602" cy="645579"/>
            <a:chOff x="3554192" y="885794"/>
            <a:chExt cx="6836602" cy="645579"/>
          </a:xfrm>
        </p:grpSpPr>
        <p:pic>
          <p:nvPicPr>
            <p:cNvPr id="24" name="Picture 23">
              <a:extLst>
                <a:ext uri="{FF2B5EF4-FFF2-40B4-BE49-F238E27FC236}">
                  <a16:creationId xmlns:a16="http://schemas.microsoft.com/office/drawing/2014/main" id="{9BF5E78F-AE46-BC36-C43D-2E571505A8A6}"/>
                </a:ext>
              </a:extLst>
            </p:cNvPr>
            <p:cNvPicPr>
              <a:picLocks noChangeAspect="1"/>
            </p:cNvPicPr>
            <p:nvPr/>
          </p:nvPicPr>
          <p:blipFill>
            <a:blip r:embed="rId3"/>
            <a:stretch>
              <a:fillRect/>
            </a:stretch>
          </p:blipFill>
          <p:spPr>
            <a:xfrm>
              <a:off x="3554192" y="935027"/>
              <a:ext cx="2613097" cy="458556"/>
            </a:xfrm>
            <a:prstGeom prst="rect">
              <a:avLst/>
            </a:prstGeom>
          </p:spPr>
        </p:pic>
        <p:grpSp>
          <p:nvGrpSpPr>
            <p:cNvPr id="15" name="Group 14">
              <a:extLst>
                <a:ext uri="{FF2B5EF4-FFF2-40B4-BE49-F238E27FC236}">
                  <a16:creationId xmlns:a16="http://schemas.microsoft.com/office/drawing/2014/main" id="{9BF07573-FE1B-2E37-774C-D9FC92767761}"/>
                </a:ext>
              </a:extLst>
            </p:cNvPr>
            <p:cNvGrpSpPr/>
            <p:nvPr/>
          </p:nvGrpSpPr>
          <p:grpSpPr>
            <a:xfrm>
              <a:off x="6733194" y="885794"/>
              <a:ext cx="3657600" cy="645579"/>
              <a:chOff x="3824462" y="885794"/>
              <a:chExt cx="3657600" cy="645579"/>
            </a:xfrm>
          </p:grpSpPr>
          <p:sp>
            <p:nvSpPr>
              <p:cNvPr id="13" name="Rectangle 12">
                <a:extLst>
                  <a:ext uri="{FF2B5EF4-FFF2-40B4-BE49-F238E27FC236}">
                    <a16:creationId xmlns:a16="http://schemas.microsoft.com/office/drawing/2014/main" id="{F3C2C0EE-DC89-8F2E-CB35-37A54C6D6277}"/>
                  </a:ext>
                </a:extLst>
              </p:cNvPr>
              <p:cNvSpPr/>
              <p:nvPr/>
            </p:nvSpPr>
            <p:spPr>
              <a:xfrm>
                <a:off x="3824462" y="885794"/>
                <a:ext cx="3657600" cy="645579"/>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8E726D1-A29B-D84E-F014-E095D12FB063}"/>
                  </a:ext>
                </a:extLst>
              </p:cNvPr>
              <p:cNvSpPr txBox="1"/>
              <p:nvPr/>
            </p:nvSpPr>
            <p:spPr>
              <a:xfrm>
                <a:off x="4203198" y="1024251"/>
                <a:ext cx="2900127" cy="369332"/>
              </a:xfrm>
              <a:prstGeom prst="rect">
                <a:avLst/>
              </a:prstGeom>
              <a:noFill/>
            </p:spPr>
            <p:txBody>
              <a:bodyPr wrap="square" rtlCol="0">
                <a:spAutoFit/>
              </a:bodyPr>
              <a:lstStyle/>
              <a:p>
                <a:pPr algn="ctr"/>
                <a:r>
                  <a:rPr lang="en-US" dirty="0">
                    <a:solidFill>
                      <a:schemeClr val="accent5">
                        <a:lumMod val="60000"/>
                        <a:lumOff val="40000"/>
                      </a:schemeClr>
                    </a:solidFill>
                  </a:rPr>
                  <a:t>REPLACE WITH MTF LOGO</a:t>
                </a:r>
              </a:p>
            </p:txBody>
          </p:sp>
        </p:grpSp>
      </p:grpSp>
    </p:spTree>
    <p:extLst>
      <p:ext uri="{BB962C8B-B14F-4D97-AF65-F5344CB8AC3E}">
        <p14:creationId xmlns:p14="http://schemas.microsoft.com/office/powerpoint/2010/main" val="3324676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A4C02-00FE-78EA-19C8-3F22705DDF1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BDF7646-B430-74D3-51D0-1F725F0E9E07}"/>
              </a:ext>
              <a:ext uri="{C183D7F6-B498-43B3-948B-1728B52AA6E4}">
                <adec:decorative xmlns:adec="http://schemas.microsoft.com/office/drawing/2017/decorative" val="1"/>
              </a:ext>
            </a:extLst>
          </p:cNvPr>
          <p:cNvSpPr/>
          <p:nvPr/>
        </p:nvSpPr>
        <p:spPr>
          <a:xfrm>
            <a:off x="0" y="23935291"/>
            <a:ext cx="13716000" cy="451884"/>
          </a:xfrm>
          <a:prstGeom prst="rect">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5" name="Rectangle 4">
            <a:extLst>
              <a:ext uri="{FF2B5EF4-FFF2-40B4-BE49-F238E27FC236}">
                <a16:creationId xmlns:a16="http://schemas.microsoft.com/office/drawing/2014/main" id="{8346E6AF-E55B-871D-3631-1BDAD5E0AE69}"/>
              </a:ext>
              <a:ext uri="{C183D7F6-B498-43B3-948B-1728B52AA6E4}">
                <adec:decorative xmlns:adec="http://schemas.microsoft.com/office/drawing/2017/decorative" val="1"/>
              </a:ext>
            </a:extLst>
          </p:cNvPr>
          <p:cNvSpPr/>
          <p:nvPr/>
        </p:nvSpPr>
        <p:spPr>
          <a:xfrm>
            <a:off x="0" y="23678090"/>
            <a:ext cx="13716000" cy="257200"/>
          </a:xfrm>
          <a:prstGeom prst="rect">
            <a:avLst/>
          </a:prstGeom>
          <a:solidFill>
            <a:srgbClr val="BC24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6" name="TextBox 5">
            <a:extLst>
              <a:ext uri="{FF2B5EF4-FFF2-40B4-BE49-F238E27FC236}">
                <a16:creationId xmlns:a16="http://schemas.microsoft.com/office/drawing/2014/main" id="{74F3848E-182C-3F6C-4221-B2495563116B}"/>
              </a:ext>
            </a:extLst>
          </p:cNvPr>
          <p:cNvSpPr txBox="1"/>
          <p:nvPr/>
        </p:nvSpPr>
        <p:spPr>
          <a:xfrm>
            <a:off x="1849040" y="22617003"/>
            <a:ext cx="10017919" cy="707886"/>
          </a:xfrm>
          <a:prstGeom prst="rect">
            <a:avLst/>
          </a:prstGeom>
          <a:noFill/>
        </p:spPr>
        <p:txBody>
          <a:bodyPr wrap="square" rtlCol="0">
            <a:spAutoFit/>
          </a:bodyPr>
          <a:lstStyle/>
          <a:p>
            <a:pPr algn="ctr"/>
            <a:r>
              <a:rPr lang="en-US" sz="2000" dirty="0">
                <a:solidFill>
                  <a:srgbClr val="14377D"/>
                </a:solidFill>
              </a:rPr>
              <a:t>TRICARE is a registered trademark of the Department of Defense, Defense Health Agency. All rights reserved.</a:t>
            </a:r>
          </a:p>
        </p:txBody>
      </p:sp>
      <p:sp>
        <p:nvSpPr>
          <p:cNvPr id="22" name="Title 21">
            <a:extLst>
              <a:ext uri="{FF2B5EF4-FFF2-40B4-BE49-F238E27FC236}">
                <a16:creationId xmlns:a16="http://schemas.microsoft.com/office/drawing/2014/main" id="{64ECD377-0E81-B8EF-E314-64DD8C7969BC}"/>
              </a:ext>
            </a:extLst>
          </p:cNvPr>
          <p:cNvSpPr txBox="1">
            <a:spLocks noGrp="1"/>
          </p:cNvSpPr>
          <p:nvPr>
            <p:ph type="title" idx="4294967295"/>
          </p:nvPr>
        </p:nvSpPr>
        <p:spPr>
          <a:xfrm>
            <a:off x="645460" y="19018935"/>
            <a:ext cx="12425081"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14377D"/>
                </a:solidFill>
                <a:effectLst/>
                <a:uLnTx/>
                <a:uFillTx/>
                <a:latin typeface="Arial" panose="020B0604020202020204" pitchFamily="34" charset="0"/>
                <a:ea typeface="+mn-ea"/>
                <a:cs typeface="Arial" panose="020B0604020202020204" pitchFamily="34" charset="0"/>
              </a:rPr>
              <a:t>Insert Headline Here</a:t>
            </a:r>
          </a:p>
        </p:txBody>
      </p:sp>
      <p:sp>
        <p:nvSpPr>
          <p:cNvPr id="2" name="TextBox 1">
            <a:extLst>
              <a:ext uri="{FF2B5EF4-FFF2-40B4-BE49-F238E27FC236}">
                <a16:creationId xmlns:a16="http://schemas.microsoft.com/office/drawing/2014/main" id="{6FEA6AF8-46E6-8F2F-0D76-CDC25DA82438}"/>
              </a:ext>
            </a:extLst>
          </p:cNvPr>
          <p:cNvSpPr txBox="1"/>
          <p:nvPr/>
        </p:nvSpPr>
        <p:spPr>
          <a:xfrm>
            <a:off x="2032267" y="20460815"/>
            <a:ext cx="9651466" cy="784830"/>
          </a:xfrm>
          <a:prstGeom prst="rect">
            <a:avLst/>
          </a:prstGeom>
          <a:noFill/>
        </p:spPr>
        <p:txBody>
          <a:bodyPr wrap="square" rtlCol="0">
            <a:spAutoFit/>
          </a:bodyPr>
          <a:lstStyle/>
          <a:p>
            <a:pPr algn="ctr"/>
            <a:r>
              <a:rPr lang="en-US" sz="4500" i="1" dirty="0">
                <a:solidFill>
                  <a:srgbClr val="BC243D"/>
                </a:solidFill>
                <a:latin typeface="Arial" panose="020B0604020202020204" pitchFamily="34" charset="0"/>
                <a:cs typeface="Arial" panose="020B0604020202020204" pitchFamily="34" charset="0"/>
              </a:rPr>
              <a:t>Insert subhead here</a:t>
            </a:r>
          </a:p>
        </p:txBody>
      </p:sp>
      <p:pic>
        <p:nvPicPr>
          <p:cNvPr id="13" name="Picture 12" descr="text">
            <a:extLst>
              <a:ext uri="{FF2B5EF4-FFF2-40B4-BE49-F238E27FC236}">
                <a16:creationId xmlns:a16="http://schemas.microsoft.com/office/drawing/2014/main" id="{A163C0D2-4E39-4820-2661-0B2027037462}"/>
              </a:ext>
            </a:extLst>
          </p:cNvPr>
          <p:cNvPicPr>
            <a:picLocks noChangeAspect="1"/>
          </p:cNvPicPr>
          <p:nvPr/>
        </p:nvPicPr>
        <p:blipFill>
          <a:blip r:embed="rId2"/>
          <a:stretch>
            <a:fillRect/>
          </a:stretch>
        </p:blipFill>
        <p:spPr>
          <a:xfrm>
            <a:off x="1101816" y="931695"/>
            <a:ext cx="3225060" cy="1612530"/>
          </a:xfrm>
          <a:prstGeom prst="rect">
            <a:avLst/>
          </a:prstGeom>
        </p:spPr>
      </p:pic>
      <p:sp>
        <p:nvSpPr>
          <p:cNvPr id="28" name="Rectangle 27">
            <a:extLst>
              <a:ext uri="{FF2B5EF4-FFF2-40B4-BE49-F238E27FC236}">
                <a16:creationId xmlns:a16="http://schemas.microsoft.com/office/drawing/2014/main" id="{6CD90E1A-2B87-4C4A-F6E4-C4E8CDD1B8A4}"/>
              </a:ext>
              <a:ext uri="{C183D7F6-B498-43B3-948B-1728B52AA6E4}">
                <adec:decorative xmlns:adec="http://schemas.microsoft.com/office/drawing/2017/decorative" val="1"/>
              </a:ext>
            </a:extLst>
          </p:cNvPr>
          <p:cNvSpPr/>
          <p:nvPr/>
        </p:nvSpPr>
        <p:spPr>
          <a:xfrm>
            <a:off x="9151416" y="931695"/>
            <a:ext cx="3657600" cy="161253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45AAB61-C93F-9601-3225-9725C3781B76}"/>
              </a:ext>
            </a:extLst>
          </p:cNvPr>
          <p:cNvSpPr txBox="1"/>
          <p:nvPr/>
        </p:nvSpPr>
        <p:spPr>
          <a:xfrm>
            <a:off x="9530152" y="1553294"/>
            <a:ext cx="2900127" cy="369332"/>
          </a:xfrm>
          <a:prstGeom prst="rect">
            <a:avLst/>
          </a:prstGeom>
          <a:noFill/>
        </p:spPr>
        <p:txBody>
          <a:bodyPr wrap="square" rtlCol="0">
            <a:spAutoFit/>
          </a:bodyPr>
          <a:lstStyle/>
          <a:p>
            <a:pPr algn="ctr"/>
            <a:r>
              <a:rPr lang="en-US" dirty="0">
                <a:solidFill>
                  <a:schemeClr val="accent5">
                    <a:lumMod val="60000"/>
                    <a:lumOff val="40000"/>
                  </a:schemeClr>
                </a:solidFill>
              </a:rPr>
              <a:t>REPLACE WITH MTF LOGO</a:t>
            </a:r>
          </a:p>
        </p:txBody>
      </p:sp>
      <p:sp>
        <p:nvSpPr>
          <p:cNvPr id="33" name="5-Point Star 32">
            <a:extLst>
              <a:ext uri="{FF2B5EF4-FFF2-40B4-BE49-F238E27FC236}">
                <a16:creationId xmlns:a16="http://schemas.microsoft.com/office/drawing/2014/main" id="{3D34623A-8102-05A5-A82E-21633BB26919}"/>
              </a:ext>
              <a:ext uri="{C183D7F6-B498-43B3-948B-1728B52AA6E4}">
                <adec:decorative xmlns:adec="http://schemas.microsoft.com/office/drawing/2017/decorative" val="1"/>
              </a:ext>
            </a:extLst>
          </p:cNvPr>
          <p:cNvSpPr/>
          <p:nvPr/>
        </p:nvSpPr>
        <p:spPr>
          <a:xfrm>
            <a:off x="-2585518" y="451885"/>
            <a:ext cx="18887036" cy="18887036"/>
          </a:xfrm>
          <a:prstGeom prst="star5">
            <a:avLst/>
          </a:prstGeom>
          <a:blipFill>
            <a:blip r:embed="rId3"/>
            <a:stretch>
              <a:fillRect/>
            </a:stretch>
          </a:blipFill>
          <a:ln>
            <a:noFill/>
          </a:ln>
          <a:effectLst>
            <a:innerShdw blurRad="127000" dist="127000" dir="5095659">
              <a:prstClr val="black">
                <a:alpha val="25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descr="text">
            <a:extLst>
              <a:ext uri="{FF2B5EF4-FFF2-40B4-BE49-F238E27FC236}">
                <a16:creationId xmlns:a16="http://schemas.microsoft.com/office/drawing/2014/main" id="{060F9495-62A1-5EE8-C610-0523FC1DB431}"/>
              </a:ext>
            </a:extLst>
          </p:cNvPr>
          <p:cNvGrpSpPr/>
          <p:nvPr/>
        </p:nvGrpSpPr>
        <p:grpSpPr>
          <a:xfrm>
            <a:off x="1381720" y="21692089"/>
            <a:ext cx="10952560" cy="371578"/>
            <a:chOff x="6697557" y="7753556"/>
            <a:chExt cx="10443746" cy="372541"/>
          </a:xfrm>
        </p:grpSpPr>
        <p:grpSp>
          <p:nvGrpSpPr>
            <p:cNvPr id="42" name="Group 41">
              <a:extLst>
                <a:ext uri="{FF2B5EF4-FFF2-40B4-BE49-F238E27FC236}">
                  <a16:creationId xmlns:a16="http://schemas.microsoft.com/office/drawing/2014/main" id="{59B0DB4D-C812-92D0-23C1-15E56A3FA796}"/>
                </a:ext>
              </a:extLst>
            </p:cNvPr>
            <p:cNvGrpSpPr/>
            <p:nvPr/>
          </p:nvGrpSpPr>
          <p:grpSpPr>
            <a:xfrm>
              <a:off x="11260807" y="7753556"/>
              <a:ext cx="1317245" cy="372541"/>
              <a:chOff x="11260807" y="7753556"/>
              <a:chExt cx="1317245" cy="372541"/>
            </a:xfrm>
          </p:grpSpPr>
          <p:sp>
            <p:nvSpPr>
              <p:cNvPr id="45" name="5-Point Star 44">
                <a:extLst>
                  <a:ext uri="{FF2B5EF4-FFF2-40B4-BE49-F238E27FC236}">
                    <a16:creationId xmlns:a16="http://schemas.microsoft.com/office/drawing/2014/main" id="{A3AFCC2D-4BE8-59EB-61FC-F5D80C91BE4D}"/>
                  </a:ext>
                </a:extLst>
              </p:cNvPr>
              <p:cNvSpPr/>
              <p:nvPr/>
            </p:nvSpPr>
            <p:spPr>
              <a:xfrm>
                <a:off x="11260807"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46" name="5-Point Star 45">
                <a:extLst>
                  <a:ext uri="{FF2B5EF4-FFF2-40B4-BE49-F238E27FC236}">
                    <a16:creationId xmlns:a16="http://schemas.microsoft.com/office/drawing/2014/main" id="{8F577B6B-0D52-19F2-B6E3-D7C4AE5CB785}"/>
                  </a:ext>
                </a:extLst>
              </p:cNvPr>
              <p:cNvSpPr/>
              <p:nvPr/>
            </p:nvSpPr>
            <p:spPr>
              <a:xfrm>
                <a:off x="11729495"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47" name="5-Point Star 46">
                <a:extLst>
                  <a:ext uri="{FF2B5EF4-FFF2-40B4-BE49-F238E27FC236}">
                    <a16:creationId xmlns:a16="http://schemas.microsoft.com/office/drawing/2014/main" id="{EA9B9A94-0254-1289-C44D-56E063D84477}"/>
                  </a:ext>
                </a:extLst>
              </p:cNvPr>
              <p:cNvSpPr/>
              <p:nvPr/>
            </p:nvSpPr>
            <p:spPr>
              <a:xfrm>
                <a:off x="12193587" y="7753556"/>
                <a:ext cx="384465" cy="372541"/>
              </a:xfrm>
              <a:prstGeom prst="star5">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grpSp>
        <p:cxnSp>
          <p:nvCxnSpPr>
            <p:cNvPr id="43" name="Straight Connector 42">
              <a:extLst>
                <a:ext uri="{FF2B5EF4-FFF2-40B4-BE49-F238E27FC236}">
                  <a16:creationId xmlns:a16="http://schemas.microsoft.com/office/drawing/2014/main" id="{5D4CD2EC-41D0-1067-F3E1-84FE17073A3F}"/>
                </a:ext>
              </a:extLst>
            </p:cNvPr>
            <p:cNvCxnSpPr/>
            <p:nvPr/>
          </p:nvCxnSpPr>
          <p:spPr>
            <a:xfrm>
              <a:off x="12795350" y="7952274"/>
              <a:ext cx="4345953" cy="0"/>
            </a:xfrm>
            <a:prstGeom prst="line">
              <a:avLst/>
            </a:prstGeom>
            <a:ln w="38100">
              <a:solidFill>
                <a:srgbClr val="14377D"/>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CA75E79D-7541-1EC1-CFDB-B43A73D7A589}"/>
                </a:ext>
              </a:extLst>
            </p:cNvPr>
            <p:cNvCxnSpPr/>
            <p:nvPr/>
          </p:nvCxnSpPr>
          <p:spPr>
            <a:xfrm>
              <a:off x="6697557" y="7952274"/>
              <a:ext cx="4345953" cy="0"/>
            </a:xfrm>
            <a:prstGeom prst="line">
              <a:avLst/>
            </a:prstGeom>
            <a:ln w="38100">
              <a:solidFill>
                <a:srgbClr val="14377D"/>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27216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228E1-CB96-311E-6FBC-C9244269383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42FFCE2-D6AB-A97A-6931-44DC99299AAE}"/>
              </a:ext>
              <a:ext uri="{C183D7F6-B498-43B3-948B-1728B52AA6E4}">
                <adec:decorative xmlns:adec="http://schemas.microsoft.com/office/drawing/2017/decorative" val="1"/>
              </a:ext>
            </a:extLst>
          </p:cNvPr>
          <p:cNvSpPr/>
          <p:nvPr/>
        </p:nvSpPr>
        <p:spPr>
          <a:xfrm>
            <a:off x="0" y="23935291"/>
            <a:ext cx="13716000" cy="451884"/>
          </a:xfrm>
          <a:prstGeom prst="rect">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5" name="Rectangle 4">
            <a:extLst>
              <a:ext uri="{FF2B5EF4-FFF2-40B4-BE49-F238E27FC236}">
                <a16:creationId xmlns:a16="http://schemas.microsoft.com/office/drawing/2014/main" id="{5210DC22-456D-18AA-D3F1-642ED982F1A6}"/>
              </a:ext>
              <a:ext uri="{C183D7F6-B498-43B3-948B-1728B52AA6E4}">
                <adec:decorative xmlns:adec="http://schemas.microsoft.com/office/drawing/2017/decorative" val="1"/>
              </a:ext>
            </a:extLst>
          </p:cNvPr>
          <p:cNvSpPr/>
          <p:nvPr/>
        </p:nvSpPr>
        <p:spPr>
          <a:xfrm>
            <a:off x="0" y="23678090"/>
            <a:ext cx="13716000" cy="257200"/>
          </a:xfrm>
          <a:prstGeom prst="rect">
            <a:avLst/>
          </a:prstGeom>
          <a:solidFill>
            <a:srgbClr val="BC24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pic>
        <p:nvPicPr>
          <p:cNvPr id="13" name="Picture 12" descr="text">
            <a:extLst>
              <a:ext uri="{FF2B5EF4-FFF2-40B4-BE49-F238E27FC236}">
                <a16:creationId xmlns:a16="http://schemas.microsoft.com/office/drawing/2014/main" id="{A1494A0F-7CF8-8964-39EF-AF351E09967B}"/>
              </a:ext>
            </a:extLst>
          </p:cNvPr>
          <p:cNvPicPr>
            <a:picLocks noChangeAspect="1"/>
          </p:cNvPicPr>
          <p:nvPr/>
        </p:nvPicPr>
        <p:blipFill>
          <a:blip r:embed="rId2"/>
          <a:stretch>
            <a:fillRect/>
          </a:stretch>
        </p:blipFill>
        <p:spPr>
          <a:xfrm>
            <a:off x="5245470" y="900164"/>
            <a:ext cx="3225060" cy="1612530"/>
          </a:xfrm>
          <a:prstGeom prst="rect">
            <a:avLst/>
          </a:prstGeom>
        </p:spPr>
      </p:pic>
      <p:sp>
        <p:nvSpPr>
          <p:cNvPr id="3" name="Title 2">
            <a:extLst>
              <a:ext uri="{FF2B5EF4-FFF2-40B4-BE49-F238E27FC236}">
                <a16:creationId xmlns:a16="http://schemas.microsoft.com/office/drawing/2014/main" id="{979176DA-ADE6-8A3A-E498-12377FB1BB18}"/>
              </a:ext>
            </a:extLst>
          </p:cNvPr>
          <p:cNvSpPr txBox="1">
            <a:spLocks noGrp="1"/>
          </p:cNvSpPr>
          <p:nvPr>
            <p:ph type="title" idx="4294967295"/>
          </p:nvPr>
        </p:nvSpPr>
        <p:spPr>
          <a:xfrm>
            <a:off x="978093" y="4160575"/>
            <a:ext cx="11759814" cy="173585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Follow these steps to place an image </a:t>
            </a:r>
            <a:r>
              <a:rPr kumimoji="0" lang="en-US" sz="3500" b="1" i="0" u="none" strike="noStrike" kern="1200" cap="none" spc="0" normalizeH="0" baseline="0" noProof="0" dirty="0">
                <a:ln>
                  <a:noFill/>
                </a:ln>
                <a:solidFill>
                  <a:schemeClr val="tx1"/>
                </a:solidFill>
                <a:effectLst/>
                <a:uLnTx/>
                <a:uFillTx/>
                <a:latin typeface="+mn-lt"/>
                <a:ea typeface="+mn-ea"/>
                <a:cs typeface="+mn-cs"/>
              </a:rPr>
              <a:t>behind the text and the existing gradient</a:t>
            </a:r>
            <a:r>
              <a:rPr kumimoji="0" lang="en-US" sz="3500" b="0" i="0" u="none" strike="noStrike" kern="1200" cap="none" spc="0" normalizeH="0" baseline="0" noProof="0" dirty="0">
                <a:ln>
                  <a:noFill/>
                </a:ln>
                <a:solidFill>
                  <a:schemeClr val="tx1"/>
                </a:solidFill>
                <a:effectLst/>
                <a:uLnTx/>
                <a:uFillTx/>
                <a:latin typeface="+mn-lt"/>
                <a:ea typeface="+mn-ea"/>
                <a:cs typeface="+mn-cs"/>
              </a:rPr>
              <a:t> in this template:</a:t>
            </a:r>
          </a:p>
          <a:p>
            <a:pPr marL="342900" marR="0" lvl="0" indent="-342900" algn="l" defTabSz="457200" rtl="0" eaLnBrk="1" fontAlgn="auto" latinLnBrk="0" hangingPunct="1">
              <a:lnSpc>
                <a:spcPct val="100000"/>
              </a:lnSpc>
              <a:spcBef>
                <a:spcPts val="1800"/>
              </a:spcBef>
              <a:spcAft>
                <a:spcPts val="0"/>
              </a:spcAft>
              <a:buClrTx/>
              <a:buSzTx/>
              <a:buFont typeface="+mj-lt"/>
              <a:buAutoNum type="arabicPeriod"/>
              <a:tabLst/>
              <a:defRPr/>
            </a:pPr>
            <a:r>
              <a:rPr kumimoji="0" lang="en-US" sz="3500" b="1" i="0" u="none" strike="noStrike" kern="1200" cap="none" spc="0" normalizeH="0" baseline="0" noProof="0" dirty="0">
                <a:ln>
                  <a:noFill/>
                </a:ln>
                <a:solidFill>
                  <a:schemeClr val="tx1"/>
                </a:solidFill>
                <a:effectLst/>
                <a:uLnTx/>
                <a:uFillTx/>
                <a:latin typeface="+mn-lt"/>
                <a:ea typeface="+mn-ea"/>
                <a:cs typeface="+mn-cs"/>
              </a:rPr>
              <a:t>Insert Your Image</a:t>
            </a:r>
            <a:endParaRPr kumimoji="0" lang="en-US" sz="3500" b="0" i="0" u="none" strike="noStrike" kern="1200" cap="none" spc="0" normalizeH="0" baseline="0" noProof="0" dirty="0">
              <a:ln>
                <a:noFill/>
              </a:ln>
              <a:solidFill>
                <a:schemeClr val="tx1"/>
              </a:solidFill>
              <a:effectLst/>
              <a:uLnTx/>
              <a:uFillTx/>
              <a:latin typeface="+mn-lt"/>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Go to the </a:t>
            </a:r>
            <a:r>
              <a:rPr kumimoji="0" lang="en-US" sz="3500" b="1" i="0" u="none" strike="noStrike" kern="1200" cap="none" spc="0" normalizeH="0" baseline="0" noProof="0" dirty="0">
                <a:ln>
                  <a:noFill/>
                </a:ln>
                <a:solidFill>
                  <a:schemeClr val="tx1"/>
                </a:solidFill>
                <a:effectLst/>
                <a:uLnTx/>
                <a:uFillTx/>
                <a:latin typeface="+mn-lt"/>
                <a:ea typeface="+mn-ea"/>
                <a:cs typeface="+mn-cs"/>
              </a:rPr>
              <a:t>Insert</a:t>
            </a:r>
            <a:r>
              <a:rPr kumimoji="0" lang="en-US" sz="3500" b="0" i="0" u="none" strike="noStrike" kern="1200" cap="none" spc="0" normalizeH="0" baseline="0" noProof="0" dirty="0">
                <a:ln>
                  <a:noFill/>
                </a:ln>
                <a:solidFill>
                  <a:schemeClr val="tx1"/>
                </a:solidFill>
                <a:effectLst/>
                <a:uLnTx/>
                <a:uFillTx/>
                <a:latin typeface="+mn-lt"/>
                <a:ea typeface="+mn-ea"/>
                <a:cs typeface="+mn-cs"/>
              </a:rPr>
              <a:t> tab.</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Select </a:t>
            </a:r>
            <a:r>
              <a:rPr kumimoji="0" lang="en-US" sz="3500" b="1" i="0" u="none" strike="noStrike" kern="1200" cap="none" spc="0" normalizeH="0" baseline="0" noProof="0" dirty="0">
                <a:ln>
                  <a:noFill/>
                </a:ln>
                <a:solidFill>
                  <a:schemeClr val="tx1"/>
                </a:solidFill>
                <a:effectLst/>
                <a:uLnTx/>
                <a:uFillTx/>
                <a:latin typeface="+mn-lt"/>
                <a:ea typeface="+mn-ea"/>
                <a:cs typeface="+mn-cs"/>
              </a:rPr>
              <a:t>Pictures</a:t>
            </a:r>
            <a:r>
              <a:rPr kumimoji="0" lang="en-US" sz="3500" b="0" i="0" u="none" strike="noStrike" kern="1200" cap="none" spc="0" normalizeH="0" baseline="0" noProof="0" dirty="0">
                <a:ln>
                  <a:noFill/>
                </a:ln>
                <a:solidFill>
                  <a:schemeClr val="tx1"/>
                </a:solidFill>
                <a:effectLst/>
                <a:uLnTx/>
                <a:uFillTx/>
                <a:latin typeface="+mn-lt"/>
                <a:ea typeface="+mn-ea"/>
                <a:cs typeface="+mn-cs"/>
              </a:rPr>
              <a:t> → choose </a:t>
            </a:r>
            <a:r>
              <a:rPr kumimoji="0" lang="en-US" sz="3500" b="1" i="0" u="none" strike="noStrike" kern="1200" cap="none" spc="0" normalizeH="0" baseline="0" noProof="0" dirty="0">
                <a:ln>
                  <a:noFill/>
                </a:ln>
                <a:solidFill>
                  <a:schemeClr val="tx1"/>
                </a:solidFill>
                <a:effectLst/>
                <a:uLnTx/>
                <a:uFillTx/>
                <a:latin typeface="+mn-lt"/>
                <a:ea typeface="+mn-ea"/>
                <a:cs typeface="+mn-cs"/>
              </a:rPr>
              <a:t>This Device…</a:t>
            </a:r>
            <a:r>
              <a:rPr kumimoji="0" lang="en-US" sz="3500" b="0" i="0" u="none" strike="noStrike" kern="1200" cap="none" spc="0" normalizeH="0" baseline="0" noProof="0" dirty="0">
                <a:ln>
                  <a:noFill/>
                </a:ln>
                <a:solidFill>
                  <a:schemeClr val="tx1"/>
                </a:solidFill>
                <a:effectLst/>
                <a:uLnTx/>
                <a:uFillTx/>
                <a:latin typeface="+mn-lt"/>
                <a:ea typeface="+mn-ea"/>
                <a:cs typeface="+mn-cs"/>
              </a:rPr>
              <a:t> (or Online Pictures).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Pick your image file and click </a:t>
            </a:r>
            <a:r>
              <a:rPr kumimoji="0" lang="en-US" sz="3500" b="1" i="0" u="none" strike="noStrike" kern="1200" cap="none" spc="0" normalizeH="0" baseline="0" noProof="0" dirty="0">
                <a:ln>
                  <a:noFill/>
                </a:ln>
                <a:solidFill>
                  <a:schemeClr val="tx1"/>
                </a:solidFill>
                <a:effectLst/>
                <a:uLnTx/>
                <a:uFillTx/>
                <a:latin typeface="+mn-lt"/>
                <a:ea typeface="+mn-ea"/>
                <a:cs typeface="+mn-cs"/>
              </a:rPr>
              <a:t>Insert</a:t>
            </a:r>
            <a:r>
              <a:rPr kumimoji="0" lang="en-US" sz="35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457200" rtl="0" eaLnBrk="1" fontAlgn="auto" latinLnBrk="0" hangingPunct="1">
              <a:lnSpc>
                <a:spcPct val="100000"/>
              </a:lnSpc>
              <a:spcBef>
                <a:spcPts val="1800"/>
              </a:spcBef>
              <a:spcAft>
                <a:spcPts val="0"/>
              </a:spcAft>
              <a:buClrTx/>
              <a:buSzTx/>
              <a:buFont typeface="+mj-lt"/>
              <a:buAutoNum type="arabicPeriod"/>
              <a:tabLst/>
              <a:defRPr/>
            </a:pPr>
            <a:r>
              <a:rPr kumimoji="0" lang="en-US" sz="3500" b="1" i="0" u="none" strike="noStrike" kern="1200" cap="none" spc="0" normalizeH="0" baseline="0" noProof="0" dirty="0">
                <a:ln>
                  <a:noFill/>
                </a:ln>
                <a:solidFill>
                  <a:schemeClr val="tx1"/>
                </a:solidFill>
                <a:effectLst/>
                <a:uLnTx/>
                <a:uFillTx/>
                <a:latin typeface="+mn-lt"/>
                <a:ea typeface="+mn-ea"/>
                <a:cs typeface="+mn-cs"/>
              </a:rPr>
              <a:t>Resize and Position the Image</a:t>
            </a:r>
            <a:endParaRPr kumimoji="0" lang="en-US" sz="3500" b="0" i="0" u="none" strike="noStrike" kern="1200" cap="none" spc="0" normalizeH="0" baseline="0" noProof="0" dirty="0">
              <a:ln>
                <a:noFill/>
              </a:ln>
              <a:solidFill>
                <a:schemeClr val="tx1"/>
              </a:solidFill>
              <a:effectLst/>
              <a:uLnTx/>
              <a:uFillTx/>
              <a:latin typeface="+mn-lt"/>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With the image selected, go to Picture Format.</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Click Crop.</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Adjust the black crop handles so the image fits cleanly within the frame’s boundaries.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Click Crop again to apply.</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Tip: If the frame is a placeholder shape, you can also use Crop to Shape under the Crop dropdown.</a:t>
            </a:r>
          </a:p>
          <a:p>
            <a:pPr marL="457200" marR="0" lvl="0" indent="-457200" algn="l" defTabSz="457200" rtl="0" eaLnBrk="1" fontAlgn="auto" latinLnBrk="0" hangingPunct="1">
              <a:lnSpc>
                <a:spcPct val="100000"/>
              </a:lnSpc>
              <a:spcBef>
                <a:spcPts val="1200"/>
              </a:spcBef>
              <a:spcAft>
                <a:spcPts val="0"/>
              </a:spcAft>
              <a:buClrTx/>
              <a:buSzTx/>
              <a:buFont typeface="+mj-lt"/>
              <a:buAutoNum type="arabicPeriod"/>
              <a:tabLst/>
              <a:defRPr/>
            </a:pPr>
            <a:r>
              <a:rPr kumimoji="0" lang="en-US" sz="3500" b="1" i="0" u="none" strike="noStrike" kern="1200" cap="none" spc="0" normalizeH="0" baseline="0" noProof="0" dirty="0">
                <a:ln>
                  <a:noFill/>
                </a:ln>
                <a:solidFill>
                  <a:schemeClr val="tx1"/>
                </a:solidFill>
                <a:effectLst/>
                <a:uLnTx/>
                <a:uFillTx/>
                <a:latin typeface="+mn-lt"/>
                <a:ea typeface="+mn-ea"/>
                <a:cs typeface="+mn-cs"/>
              </a:rPr>
              <a:t>Send the Image Behind the Text</a:t>
            </a:r>
            <a:endParaRPr kumimoji="0" lang="en-US" sz="3500" b="0" i="0" u="none" strike="noStrike" kern="1200" cap="none" spc="0" normalizeH="0" baseline="0" noProof="0" dirty="0">
              <a:ln>
                <a:noFill/>
              </a:ln>
              <a:solidFill>
                <a:schemeClr val="tx1"/>
              </a:solidFill>
              <a:effectLst/>
              <a:uLnTx/>
              <a:uFillTx/>
              <a:latin typeface="+mn-lt"/>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With the image selected, go to </a:t>
            </a:r>
            <a:r>
              <a:rPr kumimoji="0" lang="en-US" sz="3500" b="1" i="0" u="none" strike="noStrike" kern="1200" cap="none" spc="0" normalizeH="0" baseline="0" noProof="0" dirty="0">
                <a:ln>
                  <a:noFill/>
                </a:ln>
                <a:solidFill>
                  <a:schemeClr val="tx1"/>
                </a:solidFill>
                <a:effectLst/>
                <a:uLnTx/>
                <a:uFillTx/>
                <a:latin typeface="+mn-lt"/>
                <a:ea typeface="+mn-ea"/>
                <a:cs typeface="+mn-cs"/>
              </a:rPr>
              <a:t>Picture Format</a:t>
            </a:r>
            <a:r>
              <a:rPr kumimoji="0" lang="en-US" sz="3500" b="0" i="0" u="none" strike="noStrike" kern="1200" cap="none" spc="0" normalizeH="0" baseline="0" noProof="0" dirty="0">
                <a:ln>
                  <a:noFill/>
                </a:ln>
                <a:solidFill>
                  <a:schemeClr val="tx1"/>
                </a:solidFill>
                <a:effectLst/>
                <a:uLnTx/>
                <a:uFillTx/>
                <a:latin typeface="+mn-lt"/>
                <a:ea typeface="+mn-ea"/>
                <a:cs typeface="+mn-cs"/>
              </a:rPr>
              <a:t>.</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Click </a:t>
            </a:r>
            <a:r>
              <a:rPr kumimoji="0" lang="en-US" sz="3500" b="1" i="0" u="none" strike="noStrike" kern="1200" cap="none" spc="0" normalizeH="0" baseline="0" noProof="0" dirty="0">
                <a:ln>
                  <a:noFill/>
                </a:ln>
                <a:solidFill>
                  <a:schemeClr val="tx1"/>
                </a:solidFill>
                <a:effectLst/>
                <a:uLnTx/>
                <a:uFillTx/>
                <a:latin typeface="+mn-lt"/>
                <a:ea typeface="+mn-ea"/>
                <a:cs typeface="+mn-cs"/>
              </a:rPr>
              <a:t>Send Backward</a:t>
            </a:r>
            <a:r>
              <a:rPr kumimoji="0" lang="en-US" sz="3500" b="0" i="0" u="none" strike="noStrike" kern="1200" cap="none" spc="0" normalizeH="0" baseline="0" noProof="0" dirty="0">
                <a:ln>
                  <a:noFill/>
                </a:ln>
                <a:solidFill>
                  <a:schemeClr val="tx1"/>
                </a:solidFill>
                <a:effectLst/>
                <a:uLnTx/>
                <a:uFillTx/>
                <a:latin typeface="+mn-lt"/>
                <a:ea typeface="+mn-ea"/>
                <a:cs typeface="+mn-cs"/>
              </a:rPr>
              <a:t> → </a:t>
            </a:r>
            <a:r>
              <a:rPr kumimoji="0" lang="en-US" sz="3500" b="1" i="0" u="none" strike="noStrike" kern="1200" cap="none" spc="0" normalizeH="0" baseline="0" noProof="0" dirty="0">
                <a:ln>
                  <a:noFill/>
                </a:ln>
                <a:solidFill>
                  <a:schemeClr val="tx1"/>
                </a:solidFill>
                <a:effectLst/>
                <a:uLnTx/>
                <a:uFillTx/>
                <a:latin typeface="+mn-lt"/>
                <a:ea typeface="+mn-ea"/>
                <a:cs typeface="+mn-cs"/>
              </a:rPr>
              <a:t>Send to Back</a:t>
            </a:r>
            <a:r>
              <a:rPr kumimoji="0" lang="en-US" sz="3500" b="0" i="0" u="none" strike="noStrike" kern="1200" cap="none" spc="0" normalizeH="0" baseline="0" noProof="0" dirty="0">
                <a:ln>
                  <a:noFill/>
                </a:ln>
                <a:solidFill>
                  <a:schemeClr val="tx1"/>
                </a:solidFill>
                <a:effectLst/>
                <a:uLnTx/>
                <a:uFillTx/>
                <a:latin typeface="+mn-lt"/>
                <a:ea typeface="+mn-ea"/>
                <a:cs typeface="+mn-cs"/>
              </a:rPr>
              <a:t>.</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This places the image beneath the slide’s text elements while keeping it above the gradient background.</a:t>
            </a:r>
          </a:p>
          <a:p>
            <a:pPr marL="342900" marR="0" lvl="0" indent="-342900" algn="l" defTabSz="457200" rtl="0" eaLnBrk="1" fontAlgn="auto" latinLnBrk="0" hangingPunct="1">
              <a:lnSpc>
                <a:spcPct val="100000"/>
              </a:lnSpc>
              <a:spcBef>
                <a:spcPts val="1800"/>
              </a:spcBef>
              <a:spcAft>
                <a:spcPts val="0"/>
              </a:spcAft>
              <a:buClrTx/>
              <a:buSzTx/>
              <a:buFont typeface="+mj-lt"/>
              <a:buAutoNum type="arabicPeriod"/>
              <a:tabLst/>
              <a:defRPr/>
            </a:pPr>
            <a:r>
              <a:rPr kumimoji="0" lang="en-US" sz="3500" b="1" i="0" u="none" strike="noStrike" kern="1200" cap="none" spc="0" normalizeH="0" baseline="0" noProof="0" dirty="0">
                <a:ln>
                  <a:noFill/>
                </a:ln>
                <a:solidFill>
                  <a:schemeClr val="tx1"/>
                </a:solidFill>
                <a:effectLst/>
                <a:uLnTx/>
                <a:uFillTx/>
                <a:latin typeface="+mn-lt"/>
                <a:ea typeface="+mn-ea"/>
                <a:cs typeface="+mn-cs"/>
              </a:rPr>
              <a:t>Adjust Image Style (Optional)</a:t>
            </a:r>
            <a:endParaRPr kumimoji="0" lang="en-US" sz="3500" b="0" i="0" u="none" strike="noStrike" kern="1200" cap="none" spc="0" normalizeH="0" baseline="0" noProof="0" dirty="0">
              <a:ln>
                <a:noFill/>
              </a:ln>
              <a:solidFill>
                <a:schemeClr val="tx1"/>
              </a:solidFill>
              <a:effectLst/>
              <a:uLnTx/>
              <a:uFillTx/>
              <a:latin typeface="+mn-lt"/>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Use </a:t>
            </a:r>
            <a:r>
              <a:rPr kumimoji="0" lang="en-US" sz="3500" b="1" i="0" u="none" strike="noStrike" kern="1200" cap="none" spc="0" normalizeH="0" baseline="0" noProof="0" dirty="0">
                <a:ln>
                  <a:noFill/>
                </a:ln>
                <a:solidFill>
                  <a:schemeClr val="tx1"/>
                </a:solidFill>
                <a:effectLst/>
                <a:uLnTx/>
                <a:uFillTx/>
                <a:latin typeface="+mn-lt"/>
                <a:ea typeface="+mn-ea"/>
                <a:cs typeface="+mn-cs"/>
              </a:rPr>
              <a:t>Corrections</a:t>
            </a:r>
            <a:r>
              <a:rPr kumimoji="0" lang="en-US" sz="3500" b="0" i="0" u="none" strike="noStrike" kern="1200" cap="none" spc="0" normalizeH="0" baseline="0" noProof="0" dirty="0">
                <a:ln>
                  <a:noFill/>
                </a:ln>
                <a:solidFill>
                  <a:schemeClr val="tx1"/>
                </a:solidFill>
                <a:effectLst/>
                <a:uLnTx/>
                <a:uFillTx/>
                <a:latin typeface="+mn-lt"/>
                <a:ea typeface="+mn-ea"/>
                <a:cs typeface="+mn-cs"/>
              </a:rPr>
              <a:t>, </a:t>
            </a:r>
            <a:r>
              <a:rPr kumimoji="0" lang="en-US" sz="3500" b="1" i="0" u="none" strike="noStrike" kern="1200" cap="none" spc="0" normalizeH="0" baseline="0" noProof="0" dirty="0">
                <a:ln>
                  <a:noFill/>
                </a:ln>
                <a:solidFill>
                  <a:schemeClr val="tx1"/>
                </a:solidFill>
                <a:effectLst/>
                <a:uLnTx/>
                <a:uFillTx/>
                <a:latin typeface="+mn-lt"/>
                <a:ea typeface="+mn-ea"/>
                <a:cs typeface="+mn-cs"/>
              </a:rPr>
              <a:t>Transparency</a:t>
            </a:r>
            <a:r>
              <a:rPr kumimoji="0" lang="en-US" sz="3500" b="0" i="0" u="none" strike="noStrike" kern="1200" cap="none" spc="0" normalizeH="0" baseline="0" noProof="0" dirty="0">
                <a:ln>
                  <a:noFill/>
                </a:ln>
                <a:solidFill>
                  <a:schemeClr val="tx1"/>
                </a:solidFill>
                <a:effectLst/>
                <a:uLnTx/>
                <a:uFillTx/>
                <a:latin typeface="+mn-lt"/>
                <a:ea typeface="+mn-ea"/>
                <a:cs typeface="+mn-cs"/>
              </a:rPr>
              <a:t>, or </a:t>
            </a:r>
            <a:r>
              <a:rPr kumimoji="0" lang="en-US" sz="3500" b="1" i="0" u="none" strike="noStrike" kern="1200" cap="none" spc="0" normalizeH="0" baseline="0" noProof="0" dirty="0">
                <a:ln>
                  <a:noFill/>
                </a:ln>
                <a:solidFill>
                  <a:schemeClr val="tx1"/>
                </a:solidFill>
                <a:effectLst/>
                <a:uLnTx/>
                <a:uFillTx/>
                <a:latin typeface="+mn-lt"/>
                <a:ea typeface="+mn-ea"/>
                <a:cs typeface="+mn-cs"/>
              </a:rPr>
              <a:t>Artistic Effects</a:t>
            </a:r>
            <a:r>
              <a:rPr kumimoji="0" lang="en-US" sz="3500" b="0" i="0" u="none" strike="noStrike" kern="1200" cap="none" spc="0" normalizeH="0" baseline="0" noProof="0" dirty="0">
                <a:ln>
                  <a:noFill/>
                </a:ln>
                <a:solidFill>
                  <a:schemeClr val="tx1"/>
                </a:solidFill>
                <a:effectLst/>
                <a:uLnTx/>
                <a:uFillTx/>
                <a:latin typeface="+mn-lt"/>
                <a:ea typeface="+mn-ea"/>
                <a:cs typeface="+mn-cs"/>
              </a:rPr>
              <a:t> (under </a:t>
            </a:r>
            <a:r>
              <a:rPr kumimoji="0" lang="en-US" sz="3500" b="1" i="0" u="none" strike="noStrike" kern="1200" cap="none" spc="0" normalizeH="0" baseline="0" noProof="0" dirty="0">
                <a:ln>
                  <a:noFill/>
                </a:ln>
                <a:solidFill>
                  <a:schemeClr val="tx1"/>
                </a:solidFill>
                <a:effectLst/>
                <a:uLnTx/>
                <a:uFillTx/>
                <a:latin typeface="+mn-lt"/>
                <a:ea typeface="+mn-ea"/>
                <a:cs typeface="+mn-cs"/>
              </a:rPr>
              <a:t>Picture Format</a:t>
            </a:r>
            <a:r>
              <a:rPr kumimoji="0" lang="en-US" sz="3500" b="0" i="0" u="none" strike="noStrike" kern="1200" cap="none" spc="0" normalizeH="0" baseline="0" noProof="0" dirty="0">
                <a:ln>
                  <a:noFill/>
                </a:ln>
                <a:solidFill>
                  <a:schemeClr val="tx1"/>
                </a:solidFill>
                <a:effectLst/>
                <a:uLnTx/>
                <a:uFillTx/>
                <a:latin typeface="+mn-lt"/>
                <a:ea typeface="+mn-ea"/>
                <a:cs typeface="+mn-cs"/>
              </a:rPr>
              <a:t>) to make the image blend smoothly with your design.</a:t>
            </a:r>
          </a:p>
          <a:p>
            <a:pPr marL="342900" marR="0" lvl="0" indent="-342900" algn="l" defTabSz="457200" rtl="0" eaLnBrk="1" fontAlgn="auto" latinLnBrk="0" hangingPunct="1">
              <a:lnSpc>
                <a:spcPct val="100000"/>
              </a:lnSpc>
              <a:spcBef>
                <a:spcPts val="1800"/>
              </a:spcBef>
              <a:spcAft>
                <a:spcPts val="0"/>
              </a:spcAft>
              <a:buClrTx/>
              <a:buSzTx/>
              <a:buFont typeface="+mj-lt"/>
              <a:buAutoNum type="arabicPeriod"/>
              <a:tabLst/>
              <a:defRPr/>
            </a:pPr>
            <a:r>
              <a:rPr kumimoji="0" lang="en-US" sz="3500" b="1" i="0" u="none" strike="noStrike" kern="1200" cap="none" spc="0" normalizeH="0" baseline="0" noProof="0" dirty="0">
                <a:ln>
                  <a:noFill/>
                </a:ln>
                <a:solidFill>
                  <a:schemeClr val="tx1"/>
                </a:solidFill>
                <a:effectLst/>
                <a:uLnTx/>
                <a:uFillTx/>
                <a:latin typeface="+mn-lt"/>
                <a:ea typeface="+mn-ea"/>
                <a:cs typeface="+mn-cs"/>
              </a:rPr>
              <a:t>Preview the Slide</a:t>
            </a:r>
            <a:endParaRPr kumimoji="0" lang="en-US" sz="3500" b="0" i="0" u="none" strike="noStrike" kern="1200" cap="none" spc="0" normalizeH="0" baseline="0" noProof="0" dirty="0">
              <a:ln>
                <a:noFill/>
              </a:ln>
              <a:solidFill>
                <a:schemeClr val="tx1"/>
              </a:solidFill>
              <a:effectLst/>
              <a:uLnTx/>
              <a:uFillTx/>
              <a:latin typeface="+mn-lt"/>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tx1"/>
                </a:solidFill>
                <a:effectLst/>
                <a:uLnTx/>
                <a:uFillTx/>
                <a:latin typeface="+mn-lt"/>
                <a:ea typeface="+mn-ea"/>
                <a:cs typeface="+mn-cs"/>
              </a:rPr>
              <a:t>Go to </a:t>
            </a:r>
            <a:r>
              <a:rPr kumimoji="0" lang="en-US" sz="3500" b="1" i="0" u="none" strike="noStrike" kern="1200" cap="none" spc="0" normalizeH="0" baseline="0" noProof="0" dirty="0">
                <a:ln>
                  <a:noFill/>
                </a:ln>
                <a:solidFill>
                  <a:schemeClr val="tx1"/>
                </a:solidFill>
                <a:effectLst/>
                <a:uLnTx/>
                <a:uFillTx/>
                <a:latin typeface="+mn-lt"/>
                <a:ea typeface="+mn-ea"/>
                <a:cs typeface="+mn-cs"/>
              </a:rPr>
              <a:t>Slide Show</a:t>
            </a:r>
            <a:r>
              <a:rPr kumimoji="0" lang="en-US" sz="3500" b="0" i="0" u="none" strike="noStrike" kern="1200" cap="none" spc="0" normalizeH="0" baseline="0" noProof="0" dirty="0">
                <a:ln>
                  <a:noFill/>
                </a:ln>
                <a:solidFill>
                  <a:schemeClr val="tx1"/>
                </a:solidFill>
                <a:effectLst/>
                <a:uLnTx/>
                <a:uFillTx/>
                <a:latin typeface="+mn-lt"/>
                <a:ea typeface="+mn-ea"/>
                <a:cs typeface="+mn-cs"/>
              </a:rPr>
              <a:t> → </a:t>
            </a:r>
            <a:r>
              <a:rPr kumimoji="0" lang="en-US" sz="3500" b="1" i="0" u="none" strike="noStrike" kern="1200" cap="none" spc="0" normalizeH="0" baseline="0" noProof="0" dirty="0">
                <a:ln>
                  <a:noFill/>
                </a:ln>
                <a:solidFill>
                  <a:schemeClr val="tx1"/>
                </a:solidFill>
                <a:effectLst/>
                <a:uLnTx/>
                <a:uFillTx/>
                <a:latin typeface="+mn-lt"/>
                <a:ea typeface="+mn-ea"/>
                <a:cs typeface="+mn-cs"/>
              </a:rPr>
              <a:t>From Current Slide</a:t>
            </a:r>
            <a:r>
              <a:rPr kumimoji="0" lang="en-US" sz="3500" b="0" i="0" u="none" strike="noStrike" kern="1200" cap="none" spc="0" normalizeH="0" baseline="0" noProof="0" dirty="0">
                <a:ln>
                  <a:noFill/>
                </a:ln>
                <a:solidFill>
                  <a:schemeClr val="tx1"/>
                </a:solidFill>
                <a:effectLst/>
                <a:uLnTx/>
                <a:uFillTx/>
                <a:latin typeface="+mn-lt"/>
                <a:ea typeface="+mn-ea"/>
                <a:cs typeface="+mn-cs"/>
              </a:rPr>
              <a:t> to ensure the image placement and visibility look correct.</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3500" b="0" i="0" u="none" strike="noStrike" kern="1200" cap="none" spc="0" normalizeH="0" baseline="0" noProof="0" dirty="0">
              <a:ln>
                <a:noFill/>
              </a:ln>
              <a:solidFill>
                <a:schemeClr val="tx1"/>
              </a:solidFill>
              <a:effectLst/>
              <a:uLnTx/>
              <a:uFillTx/>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All templates are available for download at www.tricare.mil/brand.</a:t>
            </a:r>
          </a:p>
        </p:txBody>
      </p:sp>
    </p:spTree>
    <p:extLst>
      <p:ext uri="{BB962C8B-B14F-4D97-AF65-F5344CB8AC3E}">
        <p14:creationId xmlns:p14="http://schemas.microsoft.com/office/powerpoint/2010/main" val="37669216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6c9b68e5-0371-4f27-93af-8d15f794dc29}" enabled="1" method="Privileged" siteId="{a01f407a-85cb-4a16-98bb-f28e6384bd28}" removed="0"/>
</clbl:labelList>
</file>

<file path=docProps/app.xml><?xml version="1.0" encoding="utf-8"?>
<Properties xmlns="http://schemas.openxmlformats.org/officeDocument/2006/extended-properties" xmlns:vt="http://schemas.openxmlformats.org/officeDocument/2006/docPropsVTypes">
  <Template>Office Theme</Template>
  <TotalTime>136</TotalTime>
  <Words>376</Words>
  <Application>Microsoft Office PowerPoint</Application>
  <PresentationFormat>Custom</PresentationFormat>
  <Paragraphs>42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Aptos Display</vt:lpstr>
      <vt:lpstr>Arial</vt:lpstr>
      <vt:lpstr>Office Theme</vt:lpstr>
      <vt:lpstr>Insert Headline Here</vt:lpstr>
      <vt:lpstr>Insert Headline Here</vt:lpstr>
      <vt:lpstr>Insert Headline Here</vt:lpstr>
      <vt:lpstr>Insert Headline Here</vt:lpstr>
      <vt:lpstr>Insert Headline Here</vt:lpstr>
      <vt:lpstr>Insert Headline Here</vt:lpstr>
      <vt:lpstr>Follow these steps to place an image behind the text and the existing gradient in this template: Insert Your Image Go to the Insert tab. Select Pictures → choose This Device… (or Online Pictures). Pick your image file and click Insert. Resize and Position the Image With the image selected, go to Picture Format. Click Crop. Adjust the black crop handles so the image fits cleanly within the frame’s boundaries. Click Crop again to apply. Tip: If the frame is a placeholder shape, you can also use Crop to Shape under the Crop dropdown. Send the Image Behind the Text With the image selected, go to Picture Format. Click Send Backward → Send to Back. This places the image beneath the slide’s text elements while keeping it above the gradient background. Adjust Image Style (Optional) Use Corrections, Transparency, or Artistic Effects (under Picture Format) to make the image blend smoothly with your design. Preview the Slide Go to Slide Show → From Current Slide to ensure the image placement and visibility look correct.  All templates are available for download at www.tricare.mil/brand.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Dettra, Drew</dc:creator>
  <cp:lastModifiedBy>Roeder, Nicholas W CTR (USA)</cp:lastModifiedBy>
  <cp:revision>1</cp:revision>
  <dcterms:created xsi:type="dcterms:W3CDTF">2025-12-02T15:10:28Z</dcterms:created>
  <dcterms:modified xsi:type="dcterms:W3CDTF">2026-01-06T17:34:01Z</dcterms:modified>
</cp:coreProperties>
</file>