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3716000" cy="1714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77D"/>
    <a:srgbClr val="BC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4719"/>
  </p:normalViewPr>
  <p:slideViewPr>
    <p:cSldViewPr snapToGrid="0">
      <p:cViewPr varScale="1">
        <p:scale>
          <a:sx n="25" d="100"/>
          <a:sy n="25" d="100"/>
        </p:scale>
        <p:origin x="23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ttra, Drew" userId="c9130a5c-183c-4d2d-94cb-45fbb67ea4dd" providerId="ADAL" clId="{9D8A8196-72EF-5EE9-A3B7-7859633FE08F}"/>
    <pc:docChg chg="undo redo custSel addSld delSld modSld modMainMaster">
      <pc:chgData name="Dettra, Drew" userId="c9130a5c-183c-4d2d-94cb-45fbb67ea4dd" providerId="ADAL" clId="{9D8A8196-72EF-5EE9-A3B7-7859633FE08F}" dt="2025-12-16T17:07:47.372" v="617" actId="478"/>
      <pc:docMkLst>
        <pc:docMk/>
      </pc:docMkLst>
      <pc:sldChg chg="addSp delSp modSp add mod">
        <pc:chgData name="Dettra, Drew" userId="c9130a5c-183c-4d2d-94cb-45fbb67ea4dd" providerId="ADAL" clId="{9D8A8196-72EF-5EE9-A3B7-7859633FE08F}" dt="2025-12-16T17:07:47.372" v="617" actId="478"/>
        <pc:sldMkLst>
          <pc:docMk/>
          <pc:sldMk cId="2770136015" sldId="261"/>
        </pc:sldMkLst>
        <pc:spChg chg="add mod">
          <ac:chgData name="Dettra, Drew" userId="c9130a5c-183c-4d2d-94cb-45fbb67ea4dd" providerId="ADAL" clId="{9D8A8196-72EF-5EE9-A3B7-7859633FE08F}" dt="2025-12-16T17:07:41.926" v="616" actId="20577"/>
          <ac:spMkLst>
            <pc:docMk/>
            <pc:sldMk cId="2770136015" sldId="261"/>
            <ac:spMk id="2" creationId="{D00D1190-86B2-943E-914B-AAE1F94B6759}"/>
          </ac:spMkLst>
        </pc:spChg>
        <pc:picChg chg="mod">
          <ac:chgData name="Dettra, Drew" userId="c9130a5c-183c-4d2d-94cb-45fbb67ea4dd" providerId="ADAL" clId="{9D8A8196-72EF-5EE9-A3B7-7859633FE08F}" dt="2025-12-11T16:17:24.497" v="603" actId="1076"/>
          <ac:picMkLst>
            <pc:docMk/>
            <pc:sldMk cId="2770136015" sldId="261"/>
            <ac:picMk id="9" creationId="{4AC832CF-01B6-24A6-A6B6-5D9134F6B2E4}"/>
          </ac:picMkLst>
        </pc:picChg>
      </pc:sldChg>
    </pc:docChg>
  </pc:docChgLst>
  <pc:docChgLst>
    <pc:chgData name="Roeder, Nicholas W CTR (USA)" userId="79837ba8-223c-488f-abaa-51c0b0c7c7da" providerId="ADAL" clId="{C6296CA2-9F0B-44A4-83CC-1AA0A568C8BE}"/>
    <pc:docChg chg="modSld">
      <pc:chgData name="Roeder, Nicholas W CTR (USA)" userId="79837ba8-223c-488f-abaa-51c0b0c7c7da" providerId="ADAL" clId="{C6296CA2-9F0B-44A4-83CC-1AA0A568C8BE}" dt="2026-01-06T17:32:38.626" v="57" actId="33553"/>
      <pc:docMkLst>
        <pc:docMk/>
      </pc:docMkLst>
      <pc:sldChg chg="modSp mod">
        <pc:chgData name="Roeder, Nicholas W CTR (USA)" userId="79837ba8-223c-488f-abaa-51c0b0c7c7da" providerId="ADAL" clId="{C6296CA2-9F0B-44A4-83CC-1AA0A568C8BE}" dt="2026-01-06T17:32:32.658" v="52" actId="33553"/>
        <pc:sldMkLst>
          <pc:docMk/>
          <pc:sldMk cId="3147681515" sldId="256"/>
        </pc:sldMkLst>
        <pc:spChg chg="mod">
          <ac:chgData name="Roeder, Nicholas W CTR (USA)" userId="79837ba8-223c-488f-abaa-51c0b0c7c7da" providerId="ADAL" clId="{C6296CA2-9F0B-44A4-83CC-1AA0A568C8BE}" dt="2026-01-06T17:32:01.402" v="1" actId="962"/>
          <ac:spMkLst>
            <pc:docMk/>
            <pc:sldMk cId="3147681515" sldId="256"/>
            <ac:spMk id="2" creationId="{03441609-D104-533F-F2E9-D74EB7EE2190}"/>
          </ac:spMkLst>
        </pc:spChg>
        <pc:spChg chg="mod">
          <ac:chgData name="Roeder, Nicholas W CTR (USA)" userId="79837ba8-223c-488f-abaa-51c0b0c7c7da" providerId="ADAL" clId="{C6296CA2-9F0B-44A4-83CC-1AA0A568C8BE}" dt="2026-01-06T17:32:01.408" v="2" actId="962"/>
          <ac:spMkLst>
            <pc:docMk/>
            <pc:sldMk cId="3147681515" sldId="256"/>
            <ac:spMk id="3" creationId="{A4E47D49-3DB7-35CF-2E73-D27E0D148D44}"/>
          </ac:spMkLst>
        </pc:spChg>
        <pc:spChg chg="mod">
          <ac:chgData name="Roeder, Nicholas W CTR (USA)" userId="79837ba8-223c-488f-abaa-51c0b0c7c7da" providerId="ADAL" clId="{C6296CA2-9F0B-44A4-83CC-1AA0A568C8BE}" dt="2026-01-06T17:32:32.658" v="52" actId="33553"/>
          <ac:spMkLst>
            <pc:docMk/>
            <pc:sldMk cId="3147681515" sldId="256"/>
            <ac:spMk id="5" creationId="{CFE155CA-F42A-440D-8CAC-A97470B76A1B}"/>
          </ac:spMkLst>
        </pc:spChg>
        <pc:spChg chg="mod">
          <ac:chgData name="Roeder, Nicholas W CTR (USA)" userId="79837ba8-223c-488f-abaa-51c0b0c7c7da" providerId="ADAL" clId="{C6296CA2-9F0B-44A4-83CC-1AA0A568C8BE}" dt="2026-01-06T17:32:01.431" v="3" actId="962"/>
          <ac:spMkLst>
            <pc:docMk/>
            <pc:sldMk cId="3147681515" sldId="256"/>
            <ac:spMk id="27" creationId="{4C47A722-FC0D-0648-59BB-A5D73996008D}"/>
          </ac:spMkLst>
        </pc:spChg>
        <pc:spChg chg="mod">
          <ac:chgData name="Roeder, Nicholas W CTR (USA)" userId="79837ba8-223c-488f-abaa-51c0b0c7c7da" providerId="ADAL" clId="{C6296CA2-9F0B-44A4-83CC-1AA0A568C8BE}" dt="2026-01-06T17:32:01.448" v="4" actId="962"/>
          <ac:spMkLst>
            <pc:docMk/>
            <pc:sldMk cId="3147681515" sldId="256"/>
            <ac:spMk id="28" creationId="{34C685FB-F958-51E0-A97A-4580B1481159}"/>
          </ac:spMkLst>
        </pc:spChg>
        <pc:spChg chg="mod">
          <ac:chgData name="Roeder, Nicholas W CTR (USA)" userId="79837ba8-223c-488f-abaa-51c0b0c7c7da" providerId="ADAL" clId="{C6296CA2-9F0B-44A4-83CC-1AA0A568C8BE}" dt="2026-01-06T17:32:01.386" v="0" actId="962"/>
          <ac:spMkLst>
            <pc:docMk/>
            <pc:sldMk cId="3147681515" sldId="256"/>
            <ac:spMk id="29" creationId="{823E6DF8-10E5-24D4-C320-6F9A8A5A1D5B}"/>
          </ac:spMkLst>
        </pc:spChg>
        <pc:grpChg chg="mod">
          <ac:chgData name="Roeder, Nicholas W CTR (USA)" userId="79837ba8-223c-488f-abaa-51c0b0c7c7da" providerId="ADAL" clId="{C6296CA2-9F0B-44A4-83CC-1AA0A568C8BE}" dt="2026-01-06T17:32:07.038" v="27" actId="962"/>
          <ac:grpSpMkLst>
            <pc:docMk/>
            <pc:sldMk cId="3147681515" sldId="256"/>
            <ac:grpSpMk id="7" creationId="{16352EBA-D48E-5ED0-2050-E4719161A2C4}"/>
          </ac:grpSpMkLst>
        </pc:grpChg>
        <pc:picChg chg="mod">
          <ac:chgData name="Roeder, Nicholas W CTR (USA)" userId="79837ba8-223c-488f-abaa-51c0b0c7c7da" providerId="ADAL" clId="{C6296CA2-9F0B-44A4-83CC-1AA0A568C8BE}" dt="2026-01-06T17:32:08.951" v="29" actId="962"/>
          <ac:picMkLst>
            <pc:docMk/>
            <pc:sldMk cId="3147681515" sldId="256"/>
            <ac:picMk id="26" creationId="{8878B8CB-E2D7-653A-A0D2-B5F99791EED3}"/>
          </ac:picMkLst>
        </pc:picChg>
      </pc:sldChg>
      <pc:sldChg chg="modSp mod">
        <pc:chgData name="Roeder, Nicholas W CTR (USA)" userId="79837ba8-223c-488f-abaa-51c0b0c7c7da" providerId="ADAL" clId="{C6296CA2-9F0B-44A4-83CC-1AA0A568C8BE}" dt="2026-01-06T17:32:34.929" v="54" actId="33553"/>
        <pc:sldMkLst>
          <pc:docMk/>
          <pc:sldMk cId="1414809104" sldId="257"/>
        </pc:sldMkLst>
        <pc:spChg chg="mod">
          <ac:chgData name="Roeder, Nicholas W CTR (USA)" userId="79837ba8-223c-488f-abaa-51c0b0c7c7da" providerId="ADAL" clId="{C6296CA2-9F0B-44A4-83CC-1AA0A568C8BE}" dt="2026-01-06T17:32:01.555" v="11" actId="962"/>
          <ac:spMkLst>
            <pc:docMk/>
            <pc:sldMk cId="1414809104" sldId="257"/>
            <ac:spMk id="2" creationId="{CC55D82C-2FE1-8BE3-623B-9D74FCDB0F55}"/>
          </ac:spMkLst>
        </pc:spChg>
        <pc:spChg chg="mod">
          <ac:chgData name="Roeder, Nicholas W CTR (USA)" userId="79837ba8-223c-488f-abaa-51c0b0c7c7da" providerId="ADAL" clId="{C6296CA2-9F0B-44A4-83CC-1AA0A568C8BE}" dt="2026-01-06T17:32:01.568" v="12" actId="962"/>
          <ac:spMkLst>
            <pc:docMk/>
            <pc:sldMk cId="1414809104" sldId="257"/>
            <ac:spMk id="3" creationId="{2714637F-6D6A-C612-2FE9-99434830B724}"/>
          </ac:spMkLst>
        </pc:spChg>
        <pc:spChg chg="mod">
          <ac:chgData name="Roeder, Nicholas W CTR (USA)" userId="79837ba8-223c-488f-abaa-51c0b0c7c7da" providerId="ADAL" clId="{C6296CA2-9F0B-44A4-83CC-1AA0A568C8BE}" dt="2026-01-06T17:32:34.929" v="54" actId="33553"/>
          <ac:spMkLst>
            <pc:docMk/>
            <pc:sldMk cId="1414809104" sldId="257"/>
            <ac:spMk id="5" creationId="{146B3F8B-ED35-44D5-99F0-836470B7ECD2}"/>
          </ac:spMkLst>
        </pc:spChg>
        <pc:spChg chg="mod">
          <ac:chgData name="Roeder, Nicholas W CTR (USA)" userId="79837ba8-223c-488f-abaa-51c0b0c7c7da" providerId="ADAL" clId="{C6296CA2-9F0B-44A4-83CC-1AA0A568C8BE}" dt="2026-01-06T17:32:01.584" v="13" actId="962"/>
          <ac:spMkLst>
            <pc:docMk/>
            <pc:sldMk cId="1414809104" sldId="257"/>
            <ac:spMk id="27" creationId="{1B14374B-C995-E987-6B8E-14280A9EFE79}"/>
          </ac:spMkLst>
        </pc:spChg>
        <pc:spChg chg="mod">
          <ac:chgData name="Roeder, Nicholas W CTR (USA)" userId="79837ba8-223c-488f-abaa-51c0b0c7c7da" providerId="ADAL" clId="{C6296CA2-9F0B-44A4-83CC-1AA0A568C8BE}" dt="2026-01-06T17:32:01.598" v="14" actId="962"/>
          <ac:spMkLst>
            <pc:docMk/>
            <pc:sldMk cId="1414809104" sldId="257"/>
            <ac:spMk id="28" creationId="{97AA5448-BE95-C5ED-4340-348482BB98D2}"/>
          </ac:spMkLst>
        </pc:spChg>
        <pc:spChg chg="mod">
          <ac:chgData name="Roeder, Nicholas W CTR (USA)" userId="79837ba8-223c-488f-abaa-51c0b0c7c7da" providerId="ADAL" clId="{C6296CA2-9F0B-44A4-83CC-1AA0A568C8BE}" dt="2026-01-06T17:32:01.530" v="10" actId="962"/>
          <ac:spMkLst>
            <pc:docMk/>
            <pc:sldMk cId="1414809104" sldId="257"/>
            <ac:spMk id="29" creationId="{3ABA6D64-573C-DFD1-B6EB-4E7A82B02F38}"/>
          </ac:spMkLst>
        </pc:spChg>
        <pc:grpChg chg="mod">
          <ac:chgData name="Roeder, Nicholas W CTR (USA)" userId="79837ba8-223c-488f-abaa-51c0b0c7c7da" providerId="ADAL" clId="{C6296CA2-9F0B-44A4-83CC-1AA0A568C8BE}" dt="2026-01-06T17:32:14.961" v="35" actId="962"/>
          <ac:grpSpMkLst>
            <pc:docMk/>
            <pc:sldMk cId="1414809104" sldId="257"/>
            <ac:grpSpMk id="7" creationId="{05B0B98F-5185-43DD-D058-3D26061882EB}"/>
          </ac:grpSpMkLst>
        </pc:grpChg>
        <pc:picChg chg="mod">
          <ac:chgData name="Roeder, Nicholas W CTR (USA)" userId="79837ba8-223c-488f-abaa-51c0b0c7c7da" providerId="ADAL" clId="{C6296CA2-9F0B-44A4-83CC-1AA0A568C8BE}" dt="2026-01-06T17:32:16.816" v="37" actId="962"/>
          <ac:picMkLst>
            <pc:docMk/>
            <pc:sldMk cId="1414809104" sldId="257"/>
            <ac:picMk id="26" creationId="{0369EBF4-89F3-BF02-8D65-92599837AFA2}"/>
          </ac:picMkLst>
        </pc:picChg>
      </pc:sldChg>
      <pc:sldChg chg="modSp mod">
        <pc:chgData name="Roeder, Nicholas W CTR (USA)" userId="79837ba8-223c-488f-abaa-51c0b0c7c7da" providerId="ADAL" clId="{C6296CA2-9F0B-44A4-83CC-1AA0A568C8BE}" dt="2026-01-06T17:32:37.280" v="56" actId="33553"/>
        <pc:sldMkLst>
          <pc:docMk/>
          <pc:sldMk cId="2352277906" sldId="258"/>
        </pc:sldMkLst>
        <pc:spChg chg="mod">
          <ac:chgData name="Roeder, Nicholas W CTR (USA)" userId="79837ba8-223c-488f-abaa-51c0b0c7c7da" providerId="ADAL" clId="{C6296CA2-9F0B-44A4-83CC-1AA0A568C8BE}" dt="2026-01-06T17:32:37.280" v="56" actId="33553"/>
          <ac:spMkLst>
            <pc:docMk/>
            <pc:sldMk cId="2352277906" sldId="258"/>
            <ac:spMk id="5" creationId="{BBB4CAAF-CC1D-5EC8-DB95-30D89DFD6E9E}"/>
          </ac:spMkLst>
        </pc:spChg>
        <pc:spChg chg="mod">
          <ac:chgData name="Roeder, Nicholas W CTR (USA)" userId="79837ba8-223c-488f-abaa-51c0b0c7c7da" providerId="ADAL" clId="{C6296CA2-9F0B-44A4-83CC-1AA0A568C8BE}" dt="2026-01-06T17:32:01.723" v="22" actId="962"/>
          <ac:spMkLst>
            <pc:docMk/>
            <pc:sldMk cId="2352277906" sldId="258"/>
            <ac:spMk id="8" creationId="{27355F11-FDCB-0B4D-528B-AC18DF7A591F}"/>
          </ac:spMkLst>
        </pc:spChg>
        <pc:spChg chg="mod">
          <ac:chgData name="Roeder, Nicholas W CTR (USA)" userId="79837ba8-223c-488f-abaa-51c0b0c7c7da" providerId="ADAL" clId="{C6296CA2-9F0B-44A4-83CC-1AA0A568C8BE}" dt="2026-01-06T17:32:01.735" v="23" actId="962"/>
          <ac:spMkLst>
            <pc:docMk/>
            <pc:sldMk cId="2352277906" sldId="258"/>
            <ac:spMk id="10" creationId="{DD63A53F-745B-9971-B59D-14C6FB6416C9}"/>
          </ac:spMkLst>
        </pc:spChg>
        <pc:spChg chg="mod">
          <ac:chgData name="Roeder, Nicholas W CTR (USA)" userId="79837ba8-223c-488f-abaa-51c0b0c7c7da" providerId="ADAL" clId="{C6296CA2-9F0B-44A4-83CC-1AA0A568C8BE}" dt="2026-01-06T17:32:01.709" v="20" actId="962"/>
          <ac:spMkLst>
            <pc:docMk/>
            <pc:sldMk cId="2352277906" sldId="258"/>
            <ac:spMk id="27" creationId="{A61C4463-EFA9-AB9E-B8A9-B00AD4DC673F}"/>
          </ac:spMkLst>
        </pc:spChg>
        <pc:spChg chg="mod">
          <ac:chgData name="Roeder, Nicholas W CTR (USA)" userId="79837ba8-223c-488f-abaa-51c0b0c7c7da" providerId="ADAL" clId="{C6296CA2-9F0B-44A4-83CC-1AA0A568C8BE}" dt="2026-01-06T17:32:01.719" v="21" actId="962"/>
          <ac:spMkLst>
            <pc:docMk/>
            <pc:sldMk cId="2352277906" sldId="258"/>
            <ac:spMk id="28" creationId="{370ECF1B-D729-E583-39E3-9777F79BFCAB}"/>
          </ac:spMkLst>
        </pc:spChg>
        <pc:grpChg chg="mod">
          <ac:chgData name="Roeder, Nicholas W CTR (USA)" userId="79837ba8-223c-488f-abaa-51c0b0c7c7da" providerId="ADAL" clId="{C6296CA2-9F0B-44A4-83CC-1AA0A568C8BE}" dt="2026-01-06T17:32:21.987" v="43" actId="962"/>
          <ac:grpSpMkLst>
            <pc:docMk/>
            <pc:sldMk cId="2352277906" sldId="258"/>
            <ac:grpSpMk id="7" creationId="{595E7B34-BC8B-2A86-54BA-30E8DFE65F9C}"/>
          </ac:grpSpMkLst>
        </pc:grpChg>
        <pc:grpChg chg="mod">
          <ac:chgData name="Roeder, Nicholas W CTR (USA)" userId="79837ba8-223c-488f-abaa-51c0b0c7c7da" providerId="ADAL" clId="{C6296CA2-9F0B-44A4-83CC-1AA0A568C8BE}" dt="2026-01-06T17:32:25.544" v="47" actId="962"/>
          <ac:grpSpMkLst>
            <pc:docMk/>
            <pc:sldMk cId="2352277906" sldId="258"/>
            <ac:grpSpMk id="16" creationId="{65FD17CD-54E9-D456-A48A-B22BE4BB7F17}"/>
          </ac:grpSpMkLst>
        </pc:grpChg>
        <pc:picChg chg="mod">
          <ac:chgData name="Roeder, Nicholas W CTR (USA)" userId="79837ba8-223c-488f-abaa-51c0b0c7c7da" providerId="ADAL" clId="{C6296CA2-9F0B-44A4-83CC-1AA0A568C8BE}" dt="2026-01-06T17:32:23.817" v="45" actId="962"/>
          <ac:picMkLst>
            <pc:docMk/>
            <pc:sldMk cId="2352277906" sldId="258"/>
            <ac:picMk id="9" creationId="{404AA832-5C15-CBFA-04E2-C99ED950B304}"/>
          </ac:picMkLst>
        </pc:picChg>
      </pc:sldChg>
      <pc:sldChg chg="modSp mod">
        <pc:chgData name="Roeder, Nicholas W CTR (USA)" userId="79837ba8-223c-488f-abaa-51c0b0c7c7da" providerId="ADAL" clId="{C6296CA2-9F0B-44A4-83CC-1AA0A568C8BE}" dt="2026-01-06T17:32:33.814" v="53" actId="33553"/>
        <pc:sldMkLst>
          <pc:docMk/>
          <pc:sldMk cId="3947052022" sldId="259"/>
        </pc:sldMkLst>
        <pc:spChg chg="mod">
          <ac:chgData name="Roeder, Nicholas W CTR (USA)" userId="79837ba8-223c-488f-abaa-51c0b0c7c7da" providerId="ADAL" clId="{C6296CA2-9F0B-44A4-83CC-1AA0A568C8BE}" dt="2026-01-06T17:32:01.481" v="6" actId="962"/>
          <ac:spMkLst>
            <pc:docMk/>
            <pc:sldMk cId="3947052022" sldId="259"/>
            <ac:spMk id="2" creationId="{02D4E73C-B832-8B7C-BCF9-162CCD298C50}"/>
          </ac:spMkLst>
        </pc:spChg>
        <pc:spChg chg="mod">
          <ac:chgData name="Roeder, Nicholas W CTR (USA)" userId="79837ba8-223c-488f-abaa-51c0b0c7c7da" providerId="ADAL" clId="{C6296CA2-9F0B-44A4-83CC-1AA0A568C8BE}" dt="2026-01-06T17:32:01.497" v="7" actId="962"/>
          <ac:spMkLst>
            <pc:docMk/>
            <pc:sldMk cId="3947052022" sldId="259"/>
            <ac:spMk id="3" creationId="{F65DFB85-6A3A-F848-1FC5-6FFAD3E05708}"/>
          </ac:spMkLst>
        </pc:spChg>
        <pc:spChg chg="mod">
          <ac:chgData name="Roeder, Nicholas W CTR (USA)" userId="79837ba8-223c-488f-abaa-51c0b0c7c7da" providerId="ADAL" clId="{C6296CA2-9F0B-44A4-83CC-1AA0A568C8BE}" dt="2026-01-06T17:32:33.814" v="53" actId="33553"/>
          <ac:spMkLst>
            <pc:docMk/>
            <pc:sldMk cId="3947052022" sldId="259"/>
            <ac:spMk id="5" creationId="{60B6C869-4627-20F5-4A51-1AD72F15B0D1}"/>
          </ac:spMkLst>
        </pc:spChg>
        <pc:spChg chg="mod">
          <ac:chgData name="Roeder, Nicholas W CTR (USA)" userId="79837ba8-223c-488f-abaa-51c0b0c7c7da" providerId="ADAL" clId="{C6296CA2-9F0B-44A4-83CC-1AA0A568C8BE}" dt="2026-01-06T17:32:01.511" v="8" actId="962"/>
          <ac:spMkLst>
            <pc:docMk/>
            <pc:sldMk cId="3947052022" sldId="259"/>
            <ac:spMk id="27" creationId="{050F58F1-9C72-C430-6EF4-3A254C53BEEE}"/>
          </ac:spMkLst>
        </pc:spChg>
        <pc:spChg chg="mod">
          <ac:chgData name="Roeder, Nicholas W CTR (USA)" userId="79837ba8-223c-488f-abaa-51c0b0c7c7da" providerId="ADAL" clId="{C6296CA2-9F0B-44A4-83CC-1AA0A568C8BE}" dt="2026-01-06T17:32:01.524" v="9" actId="962"/>
          <ac:spMkLst>
            <pc:docMk/>
            <pc:sldMk cId="3947052022" sldId="259"/>
            <ac:spMk id="28" creationId="{D914F73C-6D81-00AB-89B0-C479AF0B9A5E}"/>
          </ac:spMkLst>
        </pc:spChg>
        <pc:spChg chg="mod">
          <ac:chgData name="Roeder, Nicholas W CTR (USA)" userId="79837ba8-223c-488f-abaa-51c0b0c7c7da" providerId="ADAL" clId="{C6296CA2-9F0B-44A4-83CC-1AA0A568C8BE}" dt="2026-01-06T17:32:01.469" v="5" actId="962"/>
          <ac:spMkLst>
            <pc:docMk/>
            <pc:sldMk cId="3947052022" sldId="259"/>
            <ac:spMk id="29" creationId="{0713AA7A-AB4B-FA25-D6B2-745D18829B16}"/>
          </ac:spMkLst>
        </pc:spChg>
        <pc:grpChg chg="mod">
          <ac:chgData name="Roeder, Nicholas W CTR (USA)" userId="79837ba8-223c-488f-abaa-51c0b0c7c7da" providerId="ADAL" clId="{C6296CA2-9F0B-44A4-83CC-1AA0A568C8BE}" dt="2026-01-06T17:32:11.129" v="31" actId="962"/>
          <ac:grpSpMkLst>
            <pc:docMk/>
            <pc:sldMk cId="3947052022" sldId="259"/>
            <ac:grpSpMk id="7" creationId="{3635F139-637A-2682-5553-4BC375C4C6F4}"/>
          </ac:grpSpMkLst>
        </pc:grpChg>
        <pc:grpChg chg="mod">
          <ac:chgData name="Roeder, Nicholas W CTR (USA)" userId="79837ba8-223c-488f-abaa-51c0b0c7c7da" providerId="ADAL" clId="{C6296CA2-9F0B-44A4-83CC-1AA0A568C8BE}" dt="2026-01-06T17:32:13.144" v="33" actId="962"/>
          <ac:grpSpMkLst>
            <pc:docMk/>
            <pc:sldMk cId="3947052022" sldId="259"/>
            <ac:grpSpMk id="8" creationId="{D8C986F1-384A-3917-524D-E32742040C75}"/>
          </ac:grpSpMkLst>
        </pc:grpChg>
      </pc:sldChg>
      <pc:sldChg chg="modSp mod">
        <pc:chgData name="Roeder, Nicholas W CTR (USA)" userId="79837ba8-223c-488f-abaa-51c0b0c7c7da" providerId="ADAL" clId="{C6296CA2-9F0B-44A4-83CC-1AA0A568C8BE}" dt="2026-01-06T17:32:35.946" v="55" actId="33553"/>
        <pc:sldMkLst>
          <pc:docMk/>
          <pc:sldMk cId="3673361908" sldId="260"/>
        </pc:sldMkLst>
        <pc:spChg chg="mod">
          <ac:chgData name="Roeder, Nicholas W CTR (USA)" userId="79837ba8-223c-488f-abaa-51c0b0c7c7da" providerId="ADAL" clId="{C6296CA2-9F0B-44A4-83CC-1AA0A568C8BE}" dt="2026-01-06T17:32:01.630" v="16" actId="962"/>
          <ac:spMkLst>
            <pc:docMk/>
            <pc:sldMk cId="3673361908" sldId="260"/>
            <ac:spMk id="2" creationId="{39AA1190-783A-1B00-780C-4AEBF2AD7C82}"/>
          </ac:spMkLst>
        </pc:spChg>
        <pc:spChg chg="mod">
          <ac:chgData name="Roeder, Nicholas W CTR (USA)" userId="79837ba8-223c-488f-abaa-51c0b0c7c7da" providerId="ADAL" clId="{C6296CA2-9F0B-44A4-83CC-1AA0A568C8BE}" dt="2026-01-06T17:32:01.650" v="17" actId="962"/>
          <ac:spMkLst>
            <pc:docMk/>
            <pc:sldMk cId="3673361908" sldId="260"/>
            <ac:spMk id="3" creationId="{6B121E1F-6900-BF13-EA4F-F22681071E62}"/>
          </ac:spMkLst>
        </pc:spChg>
        <pc:spChg chg="mod">
          <ac:chgData name="Roeder, Nicholas W CTR (USA)" userId="79837ba8-223c-488f-abaa-51c0b0c7c7da" providerId="ADAL" clId="{C6296CA2-9F0B-44A4-83CC-1AA0A568C8BE}" dt="2026-01-06T17:32:35.946" v="55" actId="33553"/>
          <ac:spMkLst>
            <pc:docMk/>
            <pc:sldMk cId="3673361908" sldId="260"/>
            <ac:spMk id="5" creationId="{D0D07799-1DE1-FE21-8167-FD1C4FDAFCDA}"/>
          </ac:spMkLst>
        </pc:spChg>
        <pc:spChg chg="mod">
          <ac:chgData name="Roeder, Nicholas W CTR (USA)" userId="79837ba8-223c-488f-abaa-51c0b0c7c7da" providerId="ADAL" clId="{C6296CA2-9F0B-44A4-83CC-1AA0A568C8BE}" dt="2026-01-06T17:32:01.660" v="18" actId="962"/>
          <ac:spMkLst>
            <pc:docMk/>
            <pc:sldMk cId="3673361908" sldId="260"/>
            <ac:spMk id="27" creationId="{090DEF9D-BC79-0B8B-B229-C51E1BC480C6}"/>
          </ac:spMkLst>
        </pc:spChg>
        <pc:spChg chg="mod">
          <ac:chgData name="Roeder, Nicholas W CTR (USA)" userId="79837ba8-223c-488f-abaa-51c0b0c7c7da" providerId="ADAL" clId="{C6296CA2-9F0B-44A4-83CC-1AA0A568C8BE}" dt="2026-01-06T17:32:01.682" v="19" actId="962"/>
          <ac:spMkLst>
            <pc:docMk/>
            <pc:sldMk cId="3673361908" sldId="260"/>
            <ac:spMk id="28" creationId="{9BA3F4B4-D498-3AF1-1065-84EE3ECCD079}"/>
          </ac:spMkLst>
        </pc:spChg>
        <pc:spChg chg="mod">
          <ac:chgData name="Roeder, Nicholas W CTR (USA)" userId="79837ba8-223c-488f-abaa-51c0b0c7c7da" providerId="ADAL" clId="{C6296CA2-9F0B-44A4-83CC-1AA0A568C8BE}" dt="2026-01-06T17:32:01.624" v="15" actId="962"/>
          <ac:spMkLst>
            <pc:docMk/>
            <pc:sldMk cId="3673361908" sldId="260"/>
            <ac:spMk id="29" creationId="{8F8D30BF-2E83-FC35-2FDC-FA59956934E4}"/>
          </ac:spMkLst>
        </pc:spChg>
        <pc:grpChg chg="mod">
          <ac:chgData name="Roeder, Nicholas W CTR (USA)" userId="79837ba8-223c-488f-abaa-51c0b0c7c7da" providerId="ADAL" clId="{C6296CA2-9F0B-44A4-83CC-1AA0A568C8BE}" dt="2026-01-06T17:32:18.607" v="39" actId="962"/>
          <ac:grpSpMkLst>
            <pc:docMk/>
            <pc:sldMk cId="3673361908" sldId="260"/>
            <ac:grpSpMk id="7" creationId="{0BE84D2F-622B-2919-3FBF-7FE42045B4A1}"/>
          </ac:grpSpMkLst>
        </pc:grpChg>
        <pc:grpChg chg="mod">
          <ac:chgData name="Roeder, Nicholas W CTR (USA)" userId="79837ba8-223c-488f-abaa-51c0b0c7c7da" providerId="ADAL" clId="{C6296CA2-9F0B-44A4-83CC-1AA0A568C8BE}" dt="2026-01-06T17:32:20.310" v="41" actId="962"/>
          <ac:grpSpMkLst>
            <pc:docMk/>
            <pc:sldMk cId="3673361908" sldId="260"/>
            <ac:grpSpMk id="8" creationId="{7FC0EE43-329F-F8E7-E31C-AE8073FC8EB9}"/>
          </ac:grpSpMkLst>
        </pc:grpChg>
      </pc:sldChg>
      <pc:sldChg chg="modSp mod">
        <pc:chgData name="Roeder, Nicholas W CTR (USA)" userId="79837ba8-223c-488f-abaa-51c0b0c7c7da" providerId="ADAL" clId="{C6296CA2-9F0B-44A4-83CC-1AA0A568C8BE}" dt="2026-01-06T17:32:38.626" v="57" actId="33553"/>
        <pc:sldMkLst>
          <pc:docMk/>
          <pc:sldMk cId="2770136015" sldId="261"/>
        </pc:sldMkLst>
        <pc:spChg chg="mod">
          <ac:chgData name="Roeder, Nicholas W CTR (USA)" userId="79837ba8-223c-488f-abaa-51c0b0c7c7da" providerId="ADAL" clId="{C6296CA2-9F0B-44A4-83CC-1AA0A568C8BE}" dt="2026-01-06T17:32:38.626" v="57" actId="33553"/>
          <ac:spMkLst>
            <pc:docMk/>
            <pc:sldMk cId="2770136015" sldId="261"/>
            <ac:spMk id="5" creationId="{D17218ED-8C64-1AE3-567F-5C94002CF99E}"/>
          </ac:spMkLst>
        </pc:spChg>
        <pc:spChg chg="mod">
          <ac:chgData name="Roeder, Nicholas W CTR (USA)" userId="79837ba8-223c-488f-abaa-51c0b0c7c7da" providerId="ADAL" clId="{C6296CA2-9F0B-44A4-83CC-1AA0A568C8BE}" dt="2026-01-06T17:32:01.767" v="24" actId="962"/>
          <ac:spMkLst>
            <pc:docMk/>
            <pc:sldMk cId="2770136015" sldId="261"/>
            <ac:spMk id="27" creationId="{1114FEB6-3C6D-1A51-175B-8A827D11749D}"/>
          </ac:spMkLst>
        </pc:spChg>
        <pc:spChg chg="mod">
          <ac:chgData name="Roeder, Nicholas W CTR (USA)" userId="79837ba8-223c-488f-abaa-51c0b0c7c7da" providerId="ADAL" clId="{C6296CA2-9F0B-44A4-83CC-1AA0A568C8BE}" dt="2026-01-06T17:32:01.793" v="25" actId="962"/>
          <ac:spMkLst>
            <pc:docMk/>
            <pc:sldMk cId="2770136015" sldId="261"/>
            <ac:spMk id="28" creationId="{FF9FC353-8557-4EBA-FF37-FE2A096BED98}"/>
          </ac:spMkLst>
        </pc:spChg>
        <pc:grpChg chg="mod">
          <ac:chgData name="Roeder, Nicholas W CTR (USA)" userId="79837ba8-223c-488f-abaa-51c0b0c7c7da" providerId="ADAL" clId="{C6296CA2-9F0B-44A4-83CC-1AA0A568C8BE}" dt="2026-01-06T17:32:27.307" v="49" actId="962"/>
          <ac:grpSpMkLst>
            <pc:docMk/>
            <pc:sldMk cId="2770136015" sldId="261"/>
            <ac:grpSpMk id="7" creationId="{24367C7D-6A46-FB3A-EC26-E915715D3E87}"/>
          </ac:grpSpMkLst>
        </pc:grpChg>
        <pc:picChg chg="mod">
          <ac:chgData name="Roeder, Nicholas W CTR (USA)" userId="79837ba8-223c-488f-abaa-51c0b0c7c7da" providerId="ADAL" clId="{C6296CA2-9F0B-44A4-83CC-1AA0A568C8BE}" dt="2026-01-06T17:32:29.136" v="51" actId="962"/>
          <ac:picMkLst>
            <pc:docMk/>
            <pc:sldMk cId="2770136015" sldId="261"/>
            <ac:picMk id="9" creationId="{4AC832CF-01B6-24A6-A6B6-5D9134F6B2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05907"/>
            <a:ext cx="11658600" cy="59690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9005095"/>
            <a:ext cx="10287000" cy="413940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912812"/>
            <a:ext cx="2957513" cy="145295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912812"/>
            <a:ext cx="8701088" cy="145295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1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18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274349"/>
            <a:ext cx="11830050" cy="7131843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473661"/>
            <a:ext cx="11830050" cy="375046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564062"/>
            <a:ext cx="5829300" cy="10878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564062"/>
            <a:ext cx="5829300" cy="10878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912816"/>
            <a:ext cx="11830050" cy="33139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202908"/>
            <a:ext cx="5802510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262688"/>
            <a:ext cx="5802510" cy="921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4202908"/>
            <a:ext cx="5831087" cy="205978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6262688"/>
            <a:ext cx="5831087" cy="9211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2468566"/>
            <a:ext cx="6943725" cy="1218406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43000"/>
            <a:ext cx="4423767" cy="40005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2468566"/>
            <a:ext cx="6943725" cy="12184063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5143500"/>
            <a:ext cx="4423767" cy="952897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7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816"/>
            <a:ext cx="11830050" cy="33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062"/>
            <a:ext cx="11830050" cy="108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6CD510-99CF-024A-9D7D-EB90C53D819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0879"/>
            <a:ext cx="462915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951FF-4782-794E-9BC8-C2244759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1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23E6DF8-10E5-24D4-C320-6F9A8A5A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5994" cy="164359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441609-D104-533F-F2E9-D74EB7EE2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87862"/>
            <a:ext cx="13716000" cy="10348052"/>
          </a:xfrm>
          <a:prstGeom prst="rect">
            <a:avLst/>
          </a:prstGeom>
          <a:gradFill>
            <a:gsLst>
              <a:gs pos="0">
                <a:srgbClr val="14377D">
                  <a:alpha val="0"/>
                </a:srgbClr>
              </a:gs>
              <a:gs pos="100000">
                <a:srgbClr val="1437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E47D49-3DB7-35CF-2E73-D27E0D148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6" y="0"/>
            <a:ext cx="13716000" cy="3669739"/>
          </a:xfrm>
          <a:prstGeom prst="rect">
            <a:avLst/>
          </a:prstGeom>
          <a:gradFill>
            <a:gsLst>
              <a:gs pos="0">
                <a:srgbClr val="14377D">
                  <a:alpha val="0"/>
                </a:srgbClr>
              </a:gs>
              <a:gs pos="100000">
                <a:srgbClr val="1437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13118-E2B7-BEBF-5B84-62AFCFBFB009}"/>
              </a:ext>
            </a:extLst>
          </p:cNvPr>
          <p:cNvSpPr txBox="1"/>
          <p:nvPr/>
        </p:nvSpPr>
        <p:spPr>
          <a:xfrm>
            <a:off x="3098529" y="15604918"/>
            <a:ext cx="7518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TRICARE is a registered trademark of the Department of Defense, Defense Health Agency.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E155CA-F42A-440D-8CAC-A97470B76A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5458" y="12278051"/>
            <a:ext cx="1242508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E49DD-AD01-1FBA-4D8E-FFDD5EAA0794}"/>
              </a:ext>
            </a:extLst>
          </p:cNvPr>
          <p:cNvSpPr txBox="1"/>
          <p:nvPr/>
        </p:nvSpPr>
        <p:spPr>
          <a:xfrm>
            <a:off x="2032264" y="13627286"/>
            <a:ext cx="9651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subhead here</a:t>
            </a:r>
          </a:p>
        </p:txBody>
      </p:sp>
      <p:grpSp>
        <p:nvGrpSpPr>
          <p:cNvPr id="7" name="Group 6" descr="text">
            <a:extLst>
              <a:ext uri="{FF2B5EF4-FFF2-40B4-BE49-F238E27FC236}">
                <a16:creationId xmlns:a16="http://schemas.microsoft.com/office/drawing/2014/main" id="{16352EBA-D48E-5ED0-2050-E4719161A2C4}"/>
              </a:ext>
            </a:extLst>
          </p:cNvPr>
          <p:cNvGrpSpPr/>
          <p:nvPr/>
        </p:nvGrpSpPr>
        <p:grpSpPr>
          <a:xfrm>
            <a:off x="2284882" y="14791585"/>
            <a:ext cx="9146237" cy="310296"/>
            <a:chOff x="6697557" y="7753556"/>
            <a:chExt cx="10443746" cy="372541"/>
          </a:xfrm>
          <a:solidFill>
            <a:schemeClr val="bg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125BEB-19C0-DC64-581D-9B40FBBE4ACF}"/>
                </a:ext>
              </a:extLst>
            </p:cNvPr>
            <p:cNvGrpSpPr/>
            <p:nvPr/>
          </p:nvGrpSpPr>
          <p:grpSpPr>
            <a:xfrm>
              <a:off x="11260807" y="7753556"/>
              <a:ext cx="1317245" cy="372541"/>
              <a:chOff x="11260807" y="7753556"/>
              <a:chExt cx="1317245" cy="372541"/>
            </a:xfrm>
            <a:grpFill/>
          </p:grpSpPr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6EA8AFED-5CD6-5D44-AEF5-9737700F7958}"/>
                  </a:ext>
                </a:extLst>
              </p:cNvPr>
              <p:cNvSpPr/>
              <p:nvPr/>
            </p:nvSpPr>
            <p:spPr>
              <a:xfrm>
                <a:off x="1126080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5893212D-D821-6A0C-C34A-F8E662747692}"/>
                  </a:ext>
                </a:extLst>
              </p:cNvPr>
              <p:cNvSpPr/>
              <p:nvPr/>
            </p:nvSpPr>
            <p:spPr>
              <a:xfrm>
                <a:off x="11729495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1F42B325-1C0C-9373-D8EE-19B672E5F83C}"/>
                  </a:ext>
                </a:extLst>
              </p:cNvPr>
              <p:cNvSpPr/>
              <p:nvPr/>
            </p:nvSpPr>
            <p:spPr>
              <a:xfrm>
                <a:off x="1219358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CC15A2-FBF4-4F8D-12A8-2608B193A169}"/>
                </a:ext>
              </a:extLst>
            </p:cNvPr>
            <p:cNvCxnSpPr/>
            <p:nvPr/>
          </p:nvCxnSpPr>
          <p:spPr>
            <a:xfrm>
              <a:off x="12795350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0F052D-3004-C759-B0A8-0594C28CF5D2}"/>
                </a:ext>
              </a:extLst>
            </p:cNvPr>
            <p:cNvCxnSpPr/>
            <p:nvPr/>
          </p:nvCxnSpPr>
          <p:spPr>
            <a:xfrm>
              <a:off x="6697557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text">
            <a:extLst>
              <a:ext uri="{FF2B5EF4-FFF2-40B4-BE49-F238E27FC236}">
                <a16:creationId xmlns:a16="http://schemas.microsoft.com/office/drawing/2014/main" id="{8878B8CB-E2D7-653A-A0D2-B5F99791E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062" y="935027"/>
            <a:ext cx="2613097" cy="4585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C47A722-FC0D-0648-59BB-A5D739960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693116"/>
            <a:ext cx="13716000" cy="451884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C685FB-F958-51E0-A97A-4580B1481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435915"/>
            <a:ext cx="13716000" cy="257200"/>
          </a:xfrm>
          <a:prstGeom prst="rect">
            <a:avLst/>
          </a:prstGeom>
          <a:solidFill>
            <a:srgbClr val="BC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314768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9E1AF-BA77-3C77-07C1-4FB25E95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713AA7A-AB4B-FA25-D6B2-745D1882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5994" cy="164359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D4E73C-B832-8B7C-BCF9-162CCD298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87862"/>
            <a:ext cx="13716000" cy="10348052"/>
          </a:xfrm>
          <a:prstGeom prst="rect">
            <a:avLst/>
          </a:prstGeom>
          <a:gradFill>
            <a:gsLst>
              <a:gs pos="0">
                <a:srgbClr val="14377D">
                  <a:alpha val="0"/>
                </a:srgbClr>
              </a:gs>
              <a:gs pos="100000">
                <a:srgbClr val="1437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5DFB85-6A3A-F848-1FC5-6FFAD3E05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6" y="0"/>
            <a:ext cx="13716000" cy="3669739"/>
          </a:xfrm>
          <a:prstGeom prst="rect">
            <a:avLst/>
          </a:prstGeom>
          <a:gradFill>
            <a:gsLst>
              <a:gs pos="0">
                <a:srgbClr val="14377D">
                  <a:alpha val="0"/>
                </a:srgbClr>
              </a:gs>
              <a:gs pos="100000">
                <a:srgbClr val="14377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4F83A-7334-C5FD-1AF4-88CCFC997626}"/>
              </a:ext>
            </a:extLst>
          </p:cNvPr>
          <p:cNvSpPr txBox="1"/>
          <p:nvPr/>
        </p:nvSpPr>
        <p:spPr>
          <a:xfrm>
            <a:off x="3098529" y="15604918"/>
            <a:ext cx="7518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TRICARE is a registered trademark of the Department of Defense, Defense Health Agency.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B6C869-4627-20F5-4A51-1AD72F15B0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5458" y="12278051"/>
            <a:ext cx="1242508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113D9-7E0E-6783-746E-515A4FE3AD9A}"/>
              </a:ext>
            </a:extLst>
          </p:cNvPr>
          <p:cNvSpPr txBox="1"/>
          <p:nvPr/>
        </p:nvSpPr>
        <p:spPr>
          <a:xfrm>
            <a:off x="2032264" y="13627286"/>
            <a:ext cx="9651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subhead here</a:t>
            </a:r>
          </a:p>
        </p:txBody>
      </p:sp>
      <p:grpSp>
        <p:nvGrpSpPr>
          <p:cNvPr id="7" name="Group 6" descr="text">
            <a:extLst>
              <a:ext uri="{FF2B5EF4-FFF2-40B4-BE49-F238E27FC236}">
                <a16:creationId xmlns:a16="http://schemas.microsoft.com/office/drawing/2014/main" id="{3635F139-637A-2682-5553-4BC375C4C6F4}"/>
              </a:ext>
            </a:extLst>
          </p:cNvPr>
          <p:cNvGrpSpPr/>
          <p:nvPr/>
        </p:nvGrpSpPr>
        <p:grpSpPr>
          <a:xfrm>
            <a:off x="2284882" y="14791585"/>
            <a:ext cx="9146237" cy="310296"/>
            <a:chOff x="6697557" y="7753556"/>
            <a:chExt cx="10443746" cy="372541"/>
          </a:xfrm>
          <a:solidFill>
            <a:schemeClr val="bg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9CA7AE-9978-34C2-CB2F-6E38430C9F6A}"/>
                </a:ext>
              </a:extLst>
            </p:cNvPr>
            <p:cNvGrpSpPr/>
            <p:nvPr/>
          </p:nvGrpSpPr>
          <p:grpSpPr>
            <a:xfrm>
              <a:off x="11260807" y="7753556"/>
              <a:ext cx="1317245" cy="372541"/>
              <a:chOff x="11260807" y="7753556"/>
              <a:chExt cx="1317245" cy="372541"/>
            </a:xfrm>
            <a:grpFill/>
          </p:grpSpPr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1CEB7A5D-AD37-44C6-B143-354E76270CF5}"/>
                  </a:ext>
                </a:extLst>
              </p:cNvPr>
              <p:cNvSpPr/>
              <p:nvPr/>
            </p:nvSpPr>
            <p:spPr>
              <a:xfrm>
                <a:off x="1126080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38E0570E-82B0-0FEC-1258-66FFC8789E65}"/>
                  </a:ext>
                </a:extLst>
              </p:cNvPr>
              <p:cNvSpPr/>
              <p:nvPr/>
            </p:nvSpPr>
            <p:spPr>
              <a:xfrm>
                <a:off x="11729495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ED2056D3-42CB-1B3D-0BFF-E05EF8DD3EDB}"/>
                  </a:ext>
                </a:extLst>
              </p:cNvPr>
              <p:cNvSpPr/>
              <p:nvPr/>
            </p:nvSpPr>
            <p:spPr>
              <a:xfrm>
                <a:off x="1219358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9677513-CACD-EBC6-6F34-497988B99F30}"/>
                </a:ext>
              </a:extLst>
            </p:cNvPr>
            <p:cNvCxnSpPr/>
            <p:nvPr/>
          </p:nvCxnSpPr>
          <p:spPr>
            <a:xfrm>
              <a:off x="12795350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943900-39DD-B728-66BE-028F3E2CA2F7}"/>
                </a:ext>
              </a:extLst>
            </p:cNvPr>
            <p:cNvCxnSpPr/>
            <p:nvPr/>
          </p:nvCxnSpPr>
          <p:spPr>
            <a:xfrm>
              <a:off x="6697557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50F58F1-9C72-C430-6EF4-3A254C53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693116"/>
            <a:ext cx="13716000" cy="451884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14F73C-6D81-00AB-89B0-C479AF0B9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435915"/>
            <a:ext cx="13716000" cy="257200"/>
          </a:xfrm>
          <a:prstGeom prst="rect">
            <a:avLst/>
          </a:prstGeom>
          <a:solidFill>
            <a:srgbClr val="BC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grpSp>
        <p:nvGrpSpPr>
          <p:cNvPr id="8" name="Group 7" descr="text">
            <a:extLst>
              <a:ext uri="{FF2B5EF4-FFF2-40B4-BE49-F238E27FC236}">
                <a16:creationId xmlns:a16="http://schemas.microsoft.com/office/drawing/2014/main" id="{D8C986F1-384A-3917-524D-E32742040C75}"/>
              </a:ext>
            </a:extLst>
          </p:cNvPr>
          <p:cNvGrpSpPr/>
          <p:nvPr/>
        </p:nvGrpSpPr>
        <p:grpSpPr>
          <a:xfrm>
            <a:off x="3554192" y="885794"/>
            <a:ext cx="6836602" cy="645579"/>
            <a:chOff x="3554192" y="885794"/>
            <a:chExt cx="6836602" cy="6455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0F8DE1-67AF-2B84-2919-5E67FAD7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4192" y="935027"/>
              <a:ext cx="2613097" cy="45855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9D7BE0B-B713-C324-9133-D91F7E3CA731}"/>
                </a:ext>
              </a:extLst>
            </p:cNvPr>
            <p:cNvGrpSpPr/>
            <p:nvPr/>
          </p:nvGrpSpPr>
          <p:grpSpPr>
            <a:xfrm>
              <a:off x="6733194" y="885794"/>
              <a:ext cx="3657600" cy="645579"/>
              <a:chOff x="3824462" y="885794"/>
              <a:chExt cx="3657600" cy="64557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7F4B7B-985B-CF13-5DA3-A34F3B053015}"/>
                  </a:ext>
                </a:extLst>
              </p:cNvPr>
              <p:cNvSpPr/>
              <p:nvPr/>
            </p:nvSpPr>
            <p:spPr>
              <a:xfrm>
                <a:off x="3824462" y="885794"/>
                <a:ext cx="3657600" cy="6455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899D9B-B2E5-DEA5-57AC-A0B19BB39DD6}"/>
                  </a:ext>
                </a:extLst>
              </p:cNvPr>
              <p:cNvSpPr txBox="1"/>
              <p:nvPr/>
            </p:nvSpPr>
            <p:spPr>
              <a:xfrm>
                <a:off x="4203198" y="1024251"/>
                <a:ext cx="2900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REPLACE WITH MTF 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05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1E432-0449-93A0-197D-89C251B9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ABA6D64-573C-DFD1-B6EB-4E7A82B02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5994" cy="164359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55D82C-2FE1-8BE3-623B-9D74FCDB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87862"/>
            <a:ext cx="13716000" cy="1034805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37F-6D6A-C612-2FE9-99434830B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6" y="0"/>
            <a:ext cx="13716000" cy="366973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AAC99-7B01-31A2-70C0-826C96A51053}"/>
              </a:ext>
            </a:extLst>
          </p:cNvPr>
          <p:cNvSpPr txBox="1"/>
          <p:nvPr/>
        </p:nvSpPr>
        <p:spPr>
          <a:xfrm>
            <a:off x="3098529" y="15604918"/>
            <a:ext cx="7518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TRICARE is a registered trademark of the Department of Defense, Defense Health Agency.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6B3F8B-ED35-44D5-99F0-836470B7EC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5458" y="12278051"/>
            <a:ext cx="1242508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BC420-80B7-E08D-D838-6699397B0D1C}"/>
              </a:ext>
            </a:extLst>
          </p:cNvPr>
          <p:cNvSpPr txBox="1"/>
          <p:nvPr/>
        </p:nvSpPr>
        <p:spPr>
          <a:xfrm>
            <a:off x="2032264" y="13627286"/>
            <a:ext cx="9651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subhead here</a:t>
            </a:r>
          </a:p>
        </p:txBody>
      </p:sp>
      <p:grpSp>
        <p:nvGrpSpPr>
          <p:cNvPr id="7" name="Group 6" descr="text">
            <a:extLst>
              <a:ext uri="{FF2B5EF4-FFF2-40B4-BE49-F238E27FC236}">
                <a16:creationId xmlns:a16="http://schemas.microsoft.com/office/drawing/2014/main" id="{05B0B98F-5185-43DD-D058-3D26061882EB}"/>
              </a:ext>
            </a:extLst>
          </p:cNvPr>
          <p:cNvGrpSpPr/>
          <p:nvPr/>
        </p:nvGrpSpPr>
        <p:grpSpPr>
          <a:xfrm>
            <a:off x="2284882" y="14791585"/>
            <a:ext cx="9146237" cy="310296"/>
            <a:chOff x="6697557" y="7753556"/>
            <a:chExt cx="10443746" cy="372541"/>
          </a:xfrm>
          <a:solidFill>
            <a:schemeClr val="bg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47E928-09AB-6488-DA30-F920F33B7894}"/>
                </a:ext>
              </a:extLst>
            </p:cNvPr>
            <p:cNvGrpSpPr/>
            <p:nvPr/>
          </p:nvGrpSpPr>
          <p:grpSpPr>
            <a:xfrm>
              <a:off x="11260807" y="7753556"/>
              <a:ext cx="1317245" cy="372541"/>
              <a:chOff x="11260807" y="7753556"/>
              <a:chExt cx="1317245" cy="372541"/>
            </a:xfrm>
            <a:grpFill/>
          </p:grpSpPr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113E88F0-EE61-890E-7D9C-2C54F7B7B2DD}"/>
                  </a:ext>
                </a:extLst>
              </p:cNvPr>
              <p:cNvSpPr/>
              <p:nvPr/>
            </p:nvSpPr>
            <p:spPr>
              <a:xfrm>
                <a:off x="1126080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27076753-5D0E-D155-A277-1FE0AF04848D}"/>
                  </a:ext>
                </a:extLst>
              </p:cNvPr>
              <p:cNvSpPr/>
              <p:nvPr/>
            </p:nvSpPr>
            <p:spPr>
              <a:xfrm>
                <a:off x="11729495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100EA08A-C813-F1AD-A923-4F5EA688DF89}"/>
                  </a:ext>
                </a:extLst>
              </p:cNvPr>
              <p:cNvSpPr/>
              <p:nvPr/>
            </p:nvSpPr>
            <p:spPr>
              <a:xfrm>
                <a:off x="1219358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03E08E6-74C7-35EC-40AE-0A630EDA0A3B}"/>
                </a:ext>
              </a:extLst>
            </p:cNvPr>
            <p:cNvCxnSpPr/>
            <p:nvPr/>
          </p:nvCxnSpPr>
          <p:spPr>
            <a:xfrm>
              <a:off x="12795350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C90CF2-CA34-762E-0D1C-BFF176DB6B56}"/>
                </a:ext>
              </a:extLst>
            </p:cNvPr>
            <p:cNvCxnSpPr/>
            <p:nvPr/>
          </p:nvCxnSpPr>
          <p:spPr>
            <a:xfrm>
              <a:off x="6697557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text">
            <a:extLst>
              <a:ext uri="{FF2B5EF4-FFF2-40B4-BE49-F238E27FC236}">
                <a16:creationId xmlns:a16="http://schemas.microsoft.com/office/drawing/2014/main" id="{0369EBF4-89F3-BF02-8D65-92599837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062" y="935027"/>
            <a:ext cx="2613097" cy="45855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B14374B-C995-E987-6B8E-14280A9EF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693116"/>
            <a:ext cx="13716000" cy="451884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AA5448-BE95-C5ED-4340-348482BB9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435915"/>
            <a:ext cx="13716000" cy="257200"/>
          </a:xfrm>
          <a:prstGeom prst="rect">
            <a:avLst/>
          </a:prstGeom>
          <a:solidFill>
            <a:srgbClr val="BC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</p:spTree>
    <p:extLst>
      <p:ext uri="{BB962C8B-B14F-4D97-AF65-F5344CB8AC3E}">
        <p14:creationId xmlns:p14="http://schemas.microsoft.com/office/powerpoint/2010/main" val="141480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8CB2-01C9-61B2-8D8B-0798AEE02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F8D30BF-2E83-FC35-2FDC-FA599569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3715994" cy="164359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A1190-783A-1B00-780C-4AEBF2AD7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87862"/>
            <a:ext cx="13716000" cy="1034805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121E1F-6900-BF13-EA4F-F22681071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6" y="0"/>
            <a:ext cx="13716000" cy="3669739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9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5F56C-3457-ACE5-A595-2AF0AFE37613}"/>
              </a:ext>
            </a:extLst>
          </p:cNvPr>
          <p:cNvSpPr txBox="1"/>
          <p:nvPr/>
        </p:nvSpPr>
        <p:spPr>
          <a:xfrm>
            <a:off x="3098529" y="15604918"/>
            <a:ext cx="7518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TRICARE is a registered trademark of the Department of Defense, Defense Health Agency.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D07799-1DE1-FE21-8167-FD1C4FDAFCD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5458" y="12278051"/>
            <a:ext cx="1242508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135DE-192C-C664-4D24-D03A94CA8DC6}"/>
              </a:ext>
            </a:extLst>
          </p:cNvPr>
          <p:cNvSpPr txBox="1"/>
          <p:nvPr/>
        </p:nvSpPr>
        <p:spPr>
          <a:xfrm>
            <a:off x="2032264" y="13627286"/>
            <a:ext cx="9651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subhead here</a:t>
            </a:r>
          </a:p>
        </p:txBody>
      </p:sp>
      <p:grpSp>
        <p:nvGrpSpPr>
          <p:cNvPr id="7" name="Group 6" descr="text">
            <a:extLst>
              <a:ext uri="{FF2B5EF4-FFF2-40B4-BE49-F238E27FC236}">
                <a16:creationId xmlns:a16="http://schemas.microsoft.com/office/drawing/2014/main" id="{0BE84D2F-622B-2919-3FBF-7FE42045B4A1}"/>
              </a:ext>
            </a:extLst>
          </p:cNvPr>
          <p:cNvGrpSpPr/>
          <p:nvPr/>
        </p:nvGrpSpPr>
        <p:grpSpPr>
          <a:xfrm>
            <a:off x="2284882" y="14791585"/>
            <a:ext cx="9146237" cy="310296"/>
            <a:chOff x="6697557" y="7753556"/>
            <a:chExt cx="10443746" cy="372541"/>
          </a:xfrm>
          <a:solidFill>
            <a:schemeClr val="bg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18D8E0-958F-2FCF-6909-77D1FE1711E0}"/>
                </a:ext>
              </a:extLst>
            </p:cNvPr>
            <p:cNvGrpSpPr/>
            <p:nvPr/>
          </p:nvGrpSpPr>
          <p:grpSpPr>
            <a:xfrm>
              <a:off x="11260807" y="7753556"/>
              <a:ext cx="1317245" cy="372541"/>
              <a:chOff x="11260807" y="7753556"/>
              <a:chExt cx="1317245" cy="372541"/>
            </a:xfrm>
            <a:grpFill/>
          </p:grpSpPr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F7A81D30-DDE8-98B0-472E-3EB9E1CDFDFE}"/>
                  </a:ext>
                </a:extLst>
              </p:cNvPr>
              <p:cNvSpPr/>
              <p:nvPr/>
            </p:nvSpPr>
            <p:spPr>
              <a:xfrm>
                <a:off x="1126080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C8576065-A98B-C05B-6906-6146AF4DB5A1}"/>
                  </a:ext>
                </a:extLst>
              </p:cNvPr>
              <p:cNvSpPr/>
              <p:nvPr/>
            </p:nvSpPr>
            <p:spPr>
              <a:xfrm>
                <a:off x="11729495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63AC090D-21D2-D5B5-4310-55A01F7262B3}"/>
                  </a:ext>
                </a:extLst>
              </p:cNvPr>
              <p:cNvSpPr/>
              <p:nvPr/>
            </p:nvSpPr>
            <p:spPr>
              <a:xfrm>
                <a:off x="1219358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3846D9-7B24-EB74-8705-8240A4090608}"/>
                </a:ext>
              </a:extLst>
            </p:cNvPr>
            <p:cNvCxnSpPr/>
            <p:nvPr/>
          </p:nvCxnSpPr>
          <p:spPr>
            <a:xfrm>
              <a:off x="12795350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29C667-0D45-19D7-5D19-2C1780E5EB03}"/>
                </a:ext>
              </a:extLst>
            </p:cNvPr>
            <p:cNvCxnSpPr/>
            <p:nvPr/>
          </p:nvCxnSpPr>
          <p:spPr>
            <a:xfrm>
              <a:off x="6697557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90DEF9D-BC79-0B8B-B229-C51E1BC48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693116"/>
            <a:ext cx="13716000" cy="451884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A3F4B4-D498-3AF1-1065-84EE3ECCD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435915"/>
            <a:ext cx="13716000" cy="257200"/>
          </a:xfrm>
          <a:prstGeom prst="rect">
            <a:avLst/>
          </a:prstGeom>
          <a:solidFill>
            <a:srgbClr val="BC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grpSp>
        <p:nvGrpSpPr>
          <p:cNvPr id="8" name="Group 7" descr="text">
            <a:extLst>
              <a:ext uri="{FF2B5EF4-FFF2-40B4-BE49-F238E27FC236}">
                <a16:creationId xmlns:a16="http://schemas.microsoft.com/office/drawing/2014/main" id="{7FC0EE43-329F-F8E7-E31C-AE8073FC8EB9}"/>
              </a:ext>
            </a:extLst>
          </p:cNvPr>
          <p:cNvGrpSpPr/>
          <p:nvPr/>
        </p:nvGrpSpPr>
        <p:grpSpPr>
          <a:xfrm>
            <a:off x="3554192" y="885794"/>
            <a:ext cx="6836602" cy="645579"/>
            <a:chOff x="3554192" y="885794"/>
            <a:chExt cx="6836602" cy="6455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912F90-CB84-F7A3-6C4C-FE37EE77D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4192" y="935027"/>
              <a:ext cx="2613097" cy="458556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634EF43-C9FC-8E31-E6D9-E54A4D0A6E4C}"/>
                </a:ext>
              </a:extLst>
            </p:cNvPr>
            <p:cNvGrpSpPr/>
            <p:nvPr/>
          </p:nvGrpSpPr>
          <p:grpSpPr>
            <a:xfrm>
              <a:off x="6733194" y="885794"/>
              <a:ext cx="3657600" cy="645579"/>
              <a:chOff x="3824462" y="885794"/>
              <a:chExt cx="3657600" cy="64557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FFDF26-D833-37B1-7110-5B24A8C6C58A}"/>
                  </a:ext>
                </a:extLst>
              </p:cNvPr>
              <p:cNvSpPr/>
              <p:nvPr/>
            </p:nvSpPr>
            <p:spPr>
              <a:xfrm>
                <a:off x="3824462" y="885794"/>
                <a:ext cx="3657600" cy="6455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100B1E-AEA4-18CA-A605-86C856B5436E}"/>
                  </a:ext>
                </a:extLst>
              </p:cNvPr>
              <p:cNvSpPr txBox="1"/>
              <p:nvPr/>
            </p:nvSpPr>
            <p:spPr>
              <a:xfrm>
                <a:off x="4203198" y="1024251"/>
                <a:ext cx="29001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REPLACE WITH MTF 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336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A3D81-EECC-DD46-B488-07C21F51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3F6DAE-9B51-521D-F27B-3E6AF78C7B59}"/>
              </a:ext>
            </a:extLst>
          </p:cNvPr>
          <p:cNvSpPr txBox="1"/>
          <p:nvPr/>
        </p:nvSpPr>
        <p:spPr>
          <a:xfrm>
            <a:off x="3098529" y="15604918"/>
            <a:ext cx="7518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TRICARE is a registered trademark of the Department of Defense, Defense Health Agency. All rights reserved.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B4CAAF-CC1D-5EC8-DB95-30D89DFD6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5458" y="12278051"/>
            <a:ext cx="1242508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614A2-B00D-408C-5B00-18C43E7D72C8}"/>
              </a:ext>
            </a:extLst>
          </p:cNvPr>
          <p:cNvSpPr txBox="1"/>
          <p:nvPr/>
        </p:nvSpPr>
        <p:spPr>
          <a:xfrm>
            <a:off x="2032264" y="13627286"/>
            <a:ext cx="9651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subhead here</a:t>
            </a:r>
          </a:p>
        </p:txBody>
      </p:sp>
      <p:grpSp>
        <p:nvGrpSpPr>
          <p:cNvPr id="7" name="Group 6" descr="text">
            <a:extLst>
              <a:ext uri="{FF2B5EF4-FFF2-40B4-BE49-F238E27FC236}">
                <a16:creationId xmlns:a16="http://schemas.microsoft.com/office/drawing/2014/main" id="{595E7B34-BC8B-2A86-54BA-30E8DFE65F9C}"/>
              </a:ext>
            </a:extLst>
          </p:cNvPr>
          <p:cNvGrpSpPr/>
          <p:nvPr/>
        </p:nvGrpSpPr>
        <p:grpSpPr>
          <a:xfrm>
            <a:off x="2284882" y="14791585"/>
            <a:ext cx="9146237" cy="310296"/>
            <a:chOff x="6697557" y="7753556"/>
            <a:chExt cx="10443746" cy="372541"/>
          </a:xfrm>
          <a:solidFill>
            <a:schemeClr val="bg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72D660-FC06-CF40-E979-BE284EE63ECA}"/>
                </a:ext>
              </a:extLst>
            </p:cNvPr>
            <p:cNvGrpSpPr/>
            <p:nvPr/>
          </p:nvGrpSpPr>
          <p:grpSpPr>
            <a:xfrm>
              <a:off x="11260807" y="7753556"/>
              <a:ext cx="1317245" cy="372541"/>
              <a:chOff x="11260807" y="7753556"/>
              <a:chExt cx="1317245" cy="372541"/>
            </a:xfrm>
            <a:grpFill/>
          </p:grpSpPr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CA4679CE-A77F-0EF8-81C8-F1CE81CAAD3D}"/>
                  </a:ext>
                </a:extLst>
              </p:cNvPr>
              <p:cNvSpPr/>
              <p:nvPr/>
            </p:nvSpPr>
            <p:spPr>
              <a:xfrm>
                <a:off x="1126080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19254121-26AD-ED0E-4625-AF1CDB638ACA}"/>
                  </a:ext>
                </a:extLst>
              </p:cNvPr>
              <p:cNvSpPr/>
              <p:nvPr/>
            </p:nvSpPr>
            <p:spPr>
              <a:xfrm>
                <a:off x="11729495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488EEC03-6DD2-9559-5CFE-03F3D10CBA34}"/>
                  </a:ext>
                </a:extLst>
              </p:cNvPr>
              <p:cNvSpPr/>
              <p:nvPr/>
            </p:nvSpPr>
            <p:spPr>
              <a:xfrm>
                <a:off x="1219358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9A5AC8-8811-CC06-41BA-500A5A905936}"/>
                </a:ext>
              </a:extLst>
            </p:cNvPr>
            <p:cNvCxnSpPr/>
            <p:nvPr/>
          </p:nvCxnSpPr>
          <p:spPr>
            <a:xfrm>
              <a:off x="12795350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EF66B5-B988-12F7-041B-0315BE68EC4A}"/>
                </a:ext>
              </a:extLst>
            </p:cNvPr>
            <p:cNvCxnSpPr/>
            <p:nvPr/>
          </p:nvCxnSpPr>
          <p:spPr>
            <a:xfrm>
              <a:off x="6697557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61C4463-EFA9-AB9E-B8A9-B00AD4DC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693116"/>
            <a:ext cx="13716000" cy="451884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ECF1B-D729-E583-39E3-9777F79BF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435915"/>
            <a:ext cx="13716000" cy="257200"/>
          </a:xfrm>
          <a:prstGeom prst="rect">
            <a:avLst/>
          </a:prstGeom>
          <a:solidFill>
            <a:srgbClr val="BC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27355F11-FDCB-0B4D-528B-AC18DF7A5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4535" y="701079"/>
            <a:ext cx="10912498" cy="10912498"/>
          </a:xfrm>
          <a:prstGeom prst="star5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251106" dist="43733" dir="4740000">
              <a:prstClr val="black">
                <a:alpha val="48654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404AA832-5C15-CBFA-04E2-C99ED950B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16" y="931695"/>
            <a:ext cx="3225060" cy="16125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63A53F-745B-9971-B59D-14C6FB641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51416" y="931695"/>
            <a:ext cx="3657600" cy="16125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61394-E0A7-FC18-3982-D5187BC054C2}"/>
              </a:ext>
            </a:extLst>
          </p:cNvPr>
          <p:cNvSpPr txBox="1"/>
          <p:nvPr/>
        </p:nvSpPr>
        <p:spPr>
          <a:xfrm>
            <a:off x="9530152" y="1553294"/>
            <a:ext cx="290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REPLACE WITH MTF 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359B9C-6FBD-2F8B-5DBD-EA263CB2B9C2}"/>
              </a:ext>
            </a:extLst>
          </p:cNvPr>
          <p:cNvSpPr txBox="1"/>
          <p:nvPr/>
        </p:nvSpPr>
        <p:spPr>
          <a:xfrm>
            <a:off x="1849040" y="15451030"/>
            <a:ext cx="1001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4377D"/>
                </a:solidFill>
              </a:rPr>
              <a:t>TRICARE is a registered trademark of the Department of Defense, Defense Health Agency. All rights reserved.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4A9CD-40C9-7649-C984-C1EFAB5EC928}"/>
              </a:ext>
            </a:extLst>
          </p:cNvPr>
          <p:cNvSpPr txBox="1"/>
          <p:nvPr/>
        </p:nvSpPr>
        <p:spPr>
          <a:xfrm>
            <a:off x="645460" y="11770074"/>
            <a:ext cx="12425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43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Headline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96C3F2-62AB-216F-0AEC-E073E135548C}"/>
              </a:ext>
            </a:extLst>
          </p:cNvPr>
          <p:cNvSpPr txBox="1"/>
          <p:nvPr/>
        </p:nvSpPr>
        <p:spPr>
          <a:xfrm>
            <a:off x="2032267" y="13211954"/>
            <a:ext cx="9651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solidFill>
                  <a:srgbClr val="BC24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subhead here</a:t>
            </a:r>
          </a:p>
        </p:txBody>
      </p:sp>
      <p:grpSp>
        <p:nvGrpSpPr>
          <p:cNvPr id="16" name="Group 15" descr="text">
            <a:extLst>
              <a:ext uri="{FF2B5EF4-FFF2-40B4-BE49-F238E27FC236}">
                <a16:creationId xmlns:a16="http://schemas.microsoft.com/office/drawing/2014/main" id="{65FD17CD-54E9-D456-A48A-B22BE4BB7F17}"/>
              </a:ext>
            </a:extLst>
          </p:cNvPr>
          <p:cNvGrpSpPr/>
          <p:nvPr/>
        </p:nvGrpSpPr>
        <p:grpSpPr>
          <a:xfrm>
            <a:off x="1381720" y="14463054"/>
            <a:ext cx="10952560" cy="371578"/>
            <a:chOff x="6697557" y="7753556"/>
            <a:chExt cx="10443746" cy="37254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AC4E36B-A33A-27D5-5AEF-FBDD6607EBA7}"/>
                </a:ext>
              </a:extLst>
            </p:cNvPr>
            <p:cNvGrpSpPr/>
            <p:nvPr/>
          </p:nvGrpSpPr>
          <p:grpSpPr>
            <a:xfrm>
              <a:off x="11260807" y="7753556"/>
              <a:ext cx="1317245" cy="372541"/>
              <a:chOff x="11260807" y="7753556"/>
              <a:chExt cx="1317245" cy="372541"/>
            </a:xfrm>
          </p:grpSpPr>
          <p:sp>
            <p:nvSpPr>
              <p:cNvPr id="20" name="5-Point Star 19">
                <a:extLst>
                  <a:ext uri="{FF2B5EF4-FFF2-40B4-BE49-F238E27FC236}">
                    <a16:creationId xmlns:a16="http://schemas.microsoft.com/office/drawing/2014/main" id="{854CAF36-6DF8-D9EA-34DB-A5183667228C}"/>
                  </a:ext>
                </a:extLst>
              </p:cNvPr>
              <p:cNvSpPr/>
              <p:nvPr/>
            </p:nvSpPr>
            <p:spPr>
              <a:xfrm>
                <a:off x="11260807" y="7753556"/>
                <a:ext cx="384465" cy="372541"/>
              </a:xfrm>
              <a:prstGeom prst="star5">
                <a:avLst/>
              </a:prstGeom>
              <a:solidFill>
                <a:srgbClr val="14377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30" name="5-Point Star 29">
                <a:extLst>
                  <a:ext uri="{FF2B5EF4-FFF2-40B4-BE49-F238E27FC236}">
                    <a16:creationId xmlns:a16="http://schemas.microsoft.com/office/drawing/2014/main" id="{8AE88055-7400-D732-4ED5-A9AA921CA95F}"/>
                  </a:ext>
                </a:extLst>
              </p:cNvPr>
              <p:cNvSpPr/>
              <p:nvPr/>
            </p:nvSpPr>
            <p:spPr>
              <a:xfrm>
                <a:off x="11729495" y="7753556"/>
                <a:ext cx="384465" cy="372541"/>
              </a:xfrm>
              <a:prstGeom prst="star5">
                <a:avLst/>
              </a:prstGeom>
              <a:solidFill>
                <a:srgbClr val="14377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31" name="5-Point Star 30">
                <a:extLst>
                  <a:ext uri="{FF2B5EF4-FFF2-40B4-BE49-F238E27FC236}">
                    <a16:creationId xmlns:a16="http://schemas.microsoft.com/office/drawing/2014/main" id="{9965F468-804B-2BF1-132A-20D4366E3F18}"/>
                  </a:ext>
                </a:extLst>
              </p:cNvPr>
              <p:cNvSpPr/>
              <p:nvPr/>
            </p:nvSpPr>
            <p:spPr>
              <a:xfrm>
                <a:off x="12193587" y="7753556"/>
                <a:ext cx="384465" cy="372541"/>
              </a:xfrm>
              <a:prstGeom prst="star5">
                <a:avLst/>
              </a:prstGeom>
              <a:solidFill>
                <a:srgbClr val="14377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6C9A10-ECD5-52EA-45BB-5D03370B0341}"/>
                </a:ext>
              </a:extLst>
            </p:cNvPr>
            <p:cNvCxnSpPr/>
            <p:nvPr/>
          </p:nvCxnSpPr>
          <p:spPr>
            <a:xfrm>
              <a:off x="12795350" y="7952274"/>
              <a:ext cx="4345953" cy="0"/>
            </a:xfrm>
            <a:prstGeom prst="line">
              <a:avLst/>
            </a:prstGeom>
            <a:ln w="38100">
              <a:solidFill>
                <a:srgbClr val="1437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D0A7766-EB63-AB16-E101-659B24FE8CA0}"/>
                </a:ext>
              </a:extLst>
            </p:cNvPr>
            <p:cNvCxnSpPr/>
            <p:nvPr/>
          </p:nvCxnSpPr>
          <p:spPr>
            <a:xfrm>
              <a:off x="6697557" y="7952274"/>
              <a:ext cx="4345953" cy="0"/>
            </a:xfrm>
            <a:prstGeom prst="line">
              <a:avLst/>
            </a:prstGeom>
            <a:ln w="38100">
              <a:solidFill>
                <a:srgbClr val="14377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27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BADD8-3606-C8D7-8DDF-3BB443A81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7218ED-8C64-1AE3-567F-5C94002CF9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5458" y="12278051"/>
            <a:ext cx="12425081" cy="13234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4368F-393A-888C-3BE2-0F516A1EB450}"/>
              </a:ext>
            </a:extLst>
          </p:cNvPr>
          <p:cNvSpPr txBox="1"/>
          <p:nvPr/>
        </p:nvSpPr>
        <p:spPr>
          <a:xfrm>
            <a:off x="2032264" y="13627286"/>
            <a:ext cx="96514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subhead here</a:t>
            </a:r>
          </a:p>
        </p:txBody>
      </p:sp>
      <p:grpSp>
        <p:nvGrpSpPr>
          <p:cNvPr id="7" name="Group 6" descr="text">
            <a:extLst>
              <a:ext uri="{FF2B5EF4-FFF2-40B4-BE49-F238E27FC236}">
                <a16:creationId xmlns:a16="http://schemas.microsoft.com/office/drawing/2014/main" id="{24367C7D-6A46-FB3A-EC26-E915715D3E87}"/>
              </a:ext>
            </a:extLst>
          </p:cNvPr>
          <p:cNvGrpSpPr/>
          <p:nvPr/>
        </p:nvGrpSpPr>
        <p:grpSpPr>
          <a:xfrm>
            <a:off x="2284882" y="14791585"/>
            <a:ext cx="9146237" cy="310296"/>
            <a:chOff x="6697557" y="7753556"/>
            <a:chExt cx="10443746" cy="372541"/>
          </a:xfrm>
          <a:solidFill>
            <a:schemeClr val="bg1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1CB7E6-E073-1F24-B77A-796EDAC1B1C3}"/>
                </a:ext>
              </a:extLst>
            </p:cNvPr>
            <p:cNvGrpSpPr/>
            <p:nvPr/>
          </p:nvGrpSpPr>
          <p:grpSpPr>
            <a:xfrm>
              <a:off x="11260807" y="7753556"/>
              <a:ext cx="1317245" cy="372541"/>
              <a:chOff x="11260807" y="7753556"/>
              <a:chExt cx="1317245" cy="372541"/>
            </a:xfrm>
            <a:grpFill/>
          </p:grpSpPr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1175C460-94FB-B34D-421A-71E549728C0B}"/>
                  </a:ext>
                </a:extLst>
              </p:cNvPr>
              <p:cNvSpPr/>
              <p:nvPr/>
            </p:nvSpPr>
            <p:spPr>
              <a:xfrm>
                <a:off x="1126080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3EA18EFC-730E-D8A9-771D-E67FBB3E9C75}"/>
                  </a:ext>
                </a:extLst>
              </p:cNvPr>
              <p:cNvSpPr/>
              <p:nvPr/>
            </p:nvSpPr>
            <p:spPr>
              <a:xfrm>
                <a:off x="11729495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5BC06B4A-51F6-671F-B972-BBD80B0A424C}"/>
                  </a:ext>
                </a:extLst>
              </p:cNvPr>
              <p:cNvSpPr/>
              <p:nvPr/>
            </p:nvSpPr>
            <p:spPr>
              <a:xfrm>
                <a:off x="12193587" y="7753556"/>
                <a:ext cx="384465" cy="372541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50"/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56AC1EF-F684-6677-5ED4-23A9C28501DF}"/>
                </a:ext>
              </a:extLst>
            </p:cNvPr>
            <p:cNvCxnSpPr/>
            <p:nvPr/>
          </p:nvCxnSpPr>
          <p:spPr>
            <a:xfrm>
              <a:off x="12795350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C2BD3A-ADCE-E0D8-3E7F-30377AB03420}"/>
                </a:ext>
              </a:extLst>
            </p:cNvPr>
            <p:cNvCxnSpPr/>
            <p:nvPr/>
          </p:nvCxnSpPr>
          <p:spPr>
            <a:xfrm>
              <a:off x="6697557" y="7952274"/>
              <a:ext cx="4345953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114FEB6-3C6D-1A51-175B-8A827D117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693116"/>
            <a:ext cx="13716000" cy="451884"/>
          </a:xfrm>
          <a:prstGeom prst="rect">
            <a:avLst/>
          </a:prstGeom>
          <a:solidFill>
            <a:srgbClr val="1437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9FC353-8557-4EBA-FF37-FE2A096BE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435915"/>
            <a:ext cx="13716000" cy="257200"/>
          </a:xfrm>
          <a:prstGeom prst="rect">
            <a:avLst/>
          </a:prstGeom>
          <a:solidFill>
            <a:srgbClr val="BC24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0"/>
          </a:p>
        </p:txBody>
      </p:sp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4AC832CF-01B6-24A6-A6B6-5D9134F6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467" y="986084"/>
            <a:ext cx="3225060" cy="1612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D1190-86B2-943E-914B-AAE1F94B6759}"/>
              </a:ext>
            </a:extLst>
          </p:cNvPr>
          <p:cNvSpPr txBox="1"/>
          <p:nvPr/>
        </p:nvSpPr>
        <p:spPr>
          <a:xfrm>
            <a:off x="737996" y="3624547"/>
            <a:ext cx="11759814" cy="1155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Follow these steps to place an image </a:t>
            </a:r>
            <a:r>
              <a:rPr lang="en-US" sz="2500" b="1" dirty="0"/>
              <a:t>behind the text and the existing gradient</a:t>
            </a:r>
            <a:r>
              <a:rPr lang="en-US" sz="2500" dirty="0"/>
              <a:t> in this template: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500" b="1" dirty="0"/>
              <a:t>Insert Your Image</a:t>
            </a:r>
            <a:endParaRPr lang="en-US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Go to the </a:t>
            </a:r>
            <a:r>
              <a:rPr lang="en-US" sz="2500" b="1" dirty="0"/>
              <a:t>Insert</a:t>
            </a:r>
            <a:r>
              <a:rPr lang="en-US" sz="2500" dirty="0"/>
              <a:t> tab.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Select </a:t>
            </a:r>
            <a:r>
              <a:rPr lang="en-US" sz="2500" b="1" dirty="0"/>
              <a:t>Pictures</a:t>
            </a:r>
            <a:r>
              <a:rPr lang="en-US" sz="2500" dirty="0"/>
              <a:t> → choose </a:t>
            </a:r>
            <a:r>
              <a:rPr lang="en-US" sz="2500" b="1" dirty="0"/>
              <a:t>This Device…</a:t>
            </a:r>
            <a:r>
              <a:rPr lang="en-US" sz="2500" dirty="0"/>
              <a:t> (or Online Pictures).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Pick your image file and click </a:t>
            </a:r>
            <a:r>
              <a:rPr lang="en-US" sz="2500" b="1" dirty="0"/>
              <a:t>Insert</a:t>
            </a:r>
            <a:r>
              <a:rPr lang="en-US" sz="2500" dirty="0"/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500" b="1" dirty="0"/>
              <a:t>Resize and Position the Image</a:t>
            </a:r>
            <a:endParaRPr lang="en-US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With the image selected, go to Picture Format.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Click Crop.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Adjust the black crop handles so the image fits cleanly within the frame’s boundaries.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Click Crop again to apply.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Tip: If the frame is a placeholder shape, you can also use Crop to Shape under the Crop dropdown.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/>
              <a:t>Send the Image Behind the Text</a:t>
            </a:r>
            <a:endParaRPr lang="en-US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With the image selected, go to </a:t>
            </a:r>
            <a:r>
              <a:rPr lang="en-US" sz="2500" b="1" dirty="0"/>
              <a:t>Picture Format</a:t>
            </a:r>
            <a:r>
              <a:rPr lang="en-US" sz="25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Click </a:t>
            </a:r>
            <a:r>
              <a:rPr lang="en-US" sz="2500" b="1" dirty="0"/>
              <a:t>Send Backward</a:t>
            </a:r>
            <a:r>
              <a:rPr lang="en-US" sz="2500" dirty="0"/>
              <a:t> → </a:t>
            </a:r>
            <a:r>
              <a:rPr lang="en-US" sz="2500" b="1" dirty="0"/>
              <a:t>Send to Back</a:t>
            </a:r>
            <a:r>
              <a:rPr lang="en-US" sz="25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This places the image beneath the slide’s text elements while keeping it above the gradient background.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500" b="1" dirty="0"/>
              <a:t>Adjust Image Style (Optional)</a:t>
            </a:r>
            <a:endParaRPr lang="en-US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Use </a:t>
            </a:r>
            <a:r>
              <a:rPr lang="en-US" sz="2500" b="1" dirty="0"/>
              <a:t>Corrections</a:t>
            </a:r>
            <a:r>
              <a:rPr lang="en-US" sz="2500" dirty="0"/>
              <a:t>, </a:t>
            </a:r>
            <a:r>
              <a:rPr lang="en-US" sz="2500" b="1" dirty="0"/>
              <a:t>Transparency</a:t>
            </a:r>
            <a:r>
              <a:rPr lang="en-US" sz="2500" dirty="0"/>
              <a:t>, or </a:t>
            </a:r>
            <a:r>
              <a:rPr lang="en-US" sz="2500" b="1" dirty="0"/>
              <a:t>Artistic Effects</a:t>
            </a:r>
            <a:r>
              <a:rPr lang="en-US" sz="2500" dirty="0"/>
              <a:t> (under </a:t>
            </a:r>
            <a:r>
              <a:rPr lang="en-US" sz="2500" b="1" dirty="0"/>
              <a:t>Picture Format</a:t>
            </a:r>
            <a:r>
              <a:rPr lang="en-US" sz="2500" dirty="0"/>
              <a:t>) to make the image blend smoothly with your design.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sz="2500" b="1" dirty="0"/>
              <a:t>Preview the Slide</a:t>
            </a:r>
            <a:endParaRPr lang="en-US" sz="2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/>
              <a:t>Go to </a:t>
            </a:r>
            <a:r>
              <a:rPr lang="en-US" sz="2500" b="1" dirty="0"/>
              <a:t>Slide Show</a:t>
            </a:r>
            <a:r>
              <a:rPr lang="en-US" sz="2500" dirty="0"/>
              <a:t> → </a:t>
            </a:r>
            <a:r>
              <a:rPr lang="en-US" sz="2500" b="1" dirty="0"/>
              <a:t>From Current Slide</a:t>
            </a:r>
            <a:r>
              <a:rPr lang="en-US" sz="2500" dirty="0"/>
              <a:t> to ensure the image placement and visibility look correct.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All templates are available for download at </a:t>
            </a:r>
            <a:r>
              <a:rPr lang="en-US" sz="2500" dirty="0" err="1"/>
              <a:t>www.tricare.mil</a:t>
            </a:r>
            <a:r>
              <a:rPr lang="en-US" sz="2500" dirty="0"/>
              <a:t>/brand.</a:t>
            </a:r>
          </a:p>
        </p:txBody>
      </p:sp>
    </p:spTree>
    <p:extLst>
      <p:ext uri="{BB962C8B-B14F-4D97-AF65-F5344CB8AC3E}">
        <p14:creationId xmlns:p14="http://schemas.microsoft.com/office/powerpoint/2010/main" val="277013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c9b68e5-0371-4f27-93af-8d15f794dc29}" enabled="1" method="Privileged" siteId="{a01f407a-85cb-4a16-98bb-f28e6384bd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382</Words>
  <Application>Microsoft Office PowerPoint</Application>
  <PresentationFormat>Custom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Insert Headline Here</vt:lpstr>
      <vt:lpstr>Insert Headline Here</vt:lpstr>
      <vt:lpstr>Insert Headline Here</vt:lpstr>
      <vt:lpstr>Insert Headline Here</vt:lpstr>
      <vt:lpstr>Insert Headline Here</vt:lpstr>
      <vt:lpstr>Insert Headline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Dettra, Drew</dc:creator>
  <cp:lastModifiedBy>Roeder, Nicholas W CTR (USA)</cp:lastModifiedBy>
  <cp:revision>2</cp:revision>
  <dcterms:created xsi:type="dcterms:W3CDTF">2025-12-01T16:24:48Z</dcterms:created>
  <dcterms:modified xsi:type="dcterms:W3CDTF">2026-01-06T17:32:45Z</dcterms:modified>
</cp:coreProperties>
</file>