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6" r:id="rId3"/>
    <p:sldId id="257" r:id="rId4"/>
    <p:sldId id="265" r:id="rId5"/>
    <p:sldId id="258" r:id="rId6"/>
    <p:sldId id="264" r:id="rId7"/>
    <p:sldId id="261" r:id="rId8"/>
    <p:sldId id="263" r:id="rId9"/>
    <p:sldId id="259" r:id="rId10"/>
    <p:sldId id="260" r:id="rId11"/>
    <p:sldId id="262" r:id="rId12"/>
    <p:sldId id="267" r:id="rId13"/>
  </p:sldIdLst>
  <p:sldSz cx="164592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0" d="100"/>
          <a:sy n="20" d="100"/>
        </p:scale>
        <p:origin x="15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tra, Drew" userId="c9130a5c-183c-4d2d-94cb-45fbb67ea4dd" providerId="ADAL" clId="{9D8A8196-72EF-5EE9-A3B7-7859633FE08F}"/>
    <pc:docChg chg="undo custSel addSld delSld modSld">
      <pc:chgData name="Dettra, Drew" userId="c9130a5c-183c-4d2d-94cb-45fbb67ea4dd" providerId="ADAL" clId="{9D8A8196-72EF-5EE9-A3B7-7859633FE08F}" dt="2025-12-16T17:08:03.376" v="950" actId="5793"/>
      <pc:docMkLst>
        <pc:docMk/>
      </pc:docMkLst>
      <pc:sldChg chg="addSp delSp modSp add mod">
        <pc:chgData name="Dettra, Drew" userId="c9130a5c-183c-4d2d-94cb-45fbb67ea4dd" providerId="ADAL" clId="{9D8A8196-72EF-5EE9-A3B7-7859633FE08F}" dt="2025-12-16T17:08:03.376" v="950" actId="5793"/>
        <pc:sldMkLst>
          <pc:docMk/>
          <pc:sldMk cId="1312177731" sldId="267"/>
        </pc:sldMkLst>
        <pc:spChg chg="add mod">
          <ac:chgData name="Dettra, Drew" userId="c9130a5c-183c-4d2d-94cb-45fbb67ea4dd" providerId="ADAL" clId="{9D8A8196-72EF-5EE9-A3B7-7859633FE08F}" dt="2025-12-16T17:08:03.376" v="950" actId="5793"/>
          <ac:spMkLst>
            <pc:docMk/>
            <pc:sldMk cId="1312177731" sldId="267"/>
            <ac:spMk id="2" creationId="{72410F23-70B7-D6E4-A5B5-61E8FEA3CA58}"/>
          </ac:spMkLst>
        </pc:spChg>
        <pc:picChg chg="mod">
          <ac:chgData name="Dettra, Drew" userId="c9130a5c-183c-4d2d-94cb-45fbb67ea4dd" providerId="ADAL" clId="{9D8A8196-72EF-5EE9-A3B7-7859633FE08F}" dt="2025-12-11T16:18:56.574" v="938" actId="1076"/>
          <ac:picMkLst>
            <pc:docMk/>
            <pc:sldMk cId="1312177731" sldId="267"/>
            <ac:picMk id="30" creationId="{38854E7B-9447-3712-061D-8C8B69775C6A}"/>
          </ac:picMkLst>
        </pc:picChg>
      </pc:sldChg>
    </pc:docChg>
  </pc:docChgLst>
  <pc:docChgLst>
    <pc:chgData name="Roeder, Nicholas W CTR (USA)" userId="79837ba8-223c-488f-abaa-51c0b0c7c7da" providerId="ADAL" clId="{C6296CA2-9F0B-44A4-83CC-1AA0A568C8BE}"/>
    <pc:docChg chg="modSld">
      <pc:chgData name="Roeder, Nicholas W CTR (USA)" userId="79837ba8-223c-488f-abaa-51c0b0c7c7da" providerId="ADAL" clId="{C6296CA2-9F0B-44A4-83CC-1AA0A568C8BE}" dt="2026-01-06T17:31:19.896" v="106" actId="33553"/>
      <pc:docMkLst>
        <pc:docMk/>
      </pc:docMkLst>
      <pc:sldChg chg="modSp mod">
        <pc:chgData name="Roeder, Nicholas W CTR (USA)" userId="79837ba8-223c-488f-abaa-51c0b0c7c7da" providerId="ADAL" clId="{C6296CA2-9F0B-44A4-83CC-1AA0A568C8BE}" dt="2026-01-06T17:31:05.904" v="95" actId="33553"/>
        <pc:sldMkLst>
          <pc:docMk/>
          <pc:sldMk cId="3536702024" sldId="256"/>
        </pc:sldMkLst>
        <pc:spChg chg="mod">
          <ac:chgData name="Roeder, Nicholas W CTR (USA)" userId="79837ba8-223c-488f-abaa-51c0b0c7c7da" providerId="ADAL" clId="{C6296CA2-9F0B-44A4-83CC-1AA0A568C8BE}" dt="2026-01-06T17:29:51.773" v="0" actId="962"/>
          <ac:spMkLst>
            <pc:docMk/>
            <pc:sldMk cId="3536702024" sldId="256"/>
            <ac:spMk id="4" creationId="{6BF7206B-0118-DF9E-415A-CBB0ADC07DEC}"/>
          </ac:spMkLst>
        </pc:spChg>
        <pc:spChg chg="mod">
          <ac:chgData name="Roeder, Nicholas W CTR (USA)" userId="79837ba8-223c-488f-abaa-51c0b0c7c7da" providerId="ADAL" clId="{C6296CA2-9F0B-44A4-83CC-1AA0A568C8BE}" dt="2026-01-06T17:29:51.785" v="1" actId="962"/>
          <ac:spMkLst>
            <pc:docMk/>
            <pc:sldMk cId="3536702024" sldId="256"/>
            <ac:spMk id="5" creationId="{7568DCC2-26C7-25F4-97FF-8574218CCD30}"/>
          </ac:spMkLst>
        </pc:spChg>
        <pc:spChg chg="mod">
          <ac:chgData name="Roeder, Nicholas W CTR (USA)" userId="79837ba8-223c-488f-abaa-51c0b0c7c7da" providerId="ADAL" clId="{C6296CA2-9F0B-44A4-83CC-1AA0A568C8BE}" dt="2026-01-06T17:31:05.904" v="95" actId="33553"/>
          <ac:spMkLst>
            <pc:docMk/>
            <pc:sldMk cId="3536702024" sldId="256"/>
            <ac:spMk id="7" creationId="{31DD65F6-997E-48CF-83BD-11CD3F9214DD}"/>
          </ac:spMkLst>
        </pc:spChg>
        <pc:grpChg chg="mod">
          <ac:chgData name="Roeder, Nicholas W CTR (USA)" userId="79837ba8-223c-488f-abaa-51c0b0c7c7da" providerId="ADAL" clId="{C6296CA2-9F0B-44A4-83CC-1AA0A568C8BE}" dt="2026-01-06T17:30:06.345" v="45" actId="962"/>
          <ac:grpSpMkLst>
            <pc:docMk/>
            <pc:sldMk cId="3536702024" sldId="256"/>
            <ac:grpSpMk id="10" creationId="{447C26A5-E3A7-F9CE-1E3D-4874A4E57B71}"/>
          </ac:grpSpMkLst>
        </pc:grpChg>
        <pc:picChg chg="mod">
          <ac:chgData name="Roeder, Nicholas W CTR (USA)" userId="79837ba8-223c-488f-abaa-51c0b0c7c7da" providerId="ADAL" clId="{C6296CA2-9F0B-44A4-83CC-1AA0A568C8BE}" dt="2026-01-06T17:30:03.888" v="43" actId="962"/>
          <ac:picMkLst>
            <pc:docMk/>
            <pc:sldMk cId="3536702024" sldId="256"/>
            <ac:picMk id="6" creationId="{B0CA2F63-023C-B9A6-78C2-1DB4A4A04AE7}"/>
          </ac:picMkLst>
        </pc:picChg>
      </pc:sldChg>
      <pc:sldChg chg="modSp mod">
        <pc:chgData name="Roeder, Nicholas W CTR (USA)" userId="79837ba8-223c-488f-abaa-51c0b0c7c7da" providerId="ADAL" clId="{C6296CA2-9F0B-44A4-83CC-1AA0A568C8BE}" dt="2026-01-06T17:31:10.018" v="97" actId="33553"/>
        <pc:sldMkLst>
          <pc:docMk/>
          <pc:sldMk cId="4293280123" sldId="257"/>
        </pc:sldMkLst>
        <pc:spChg chg="mod">
          <ac:chgData name="Roeder, Nicholas W CTR (USA)" userId="79837ba8-223c-488f-abaa-51c0b0c7c7da" providerId="ADAL" clId="{C6296CA2-9F0B-44A4-83CC-1AA0A568C8BE}" dt="2026-01-06T17:29:51.877" v="6" actId="962"/>
          <ac:spMkLst>
            <pc:docMk/>
            <pc:sldMk cId="4293280123" sldId="257"/>
            <ac:spMk id="2" creationId="{326F121A-1BB1-2446-E1A0-341D5DC0A5E5}"/>
          </ac:spMkLst>
        </pc:spChg>
        <pc:spChg chg="mod">
          <ac:chgData name="Roeder, Nicholas W CTR (USA)" userId="79837ba8-223c-488f-abaa-51c0b0c7c7da" providerId="ADAL" clId="{C6296CA2-9F0B-44A4-83CC-1AA0A568C8BE}" dt="2026-01-06T17:29:51.865" v="4" actId="962"/>
          <ac:spMkLst>
            <pc:docMk/>
            <pc:sldMk cId="4293280123" sldId="257"/>
            <ac:spMk id="4" creationId="{C0F2D94B-4E51-2E2B-7D87-87D0A8821860}"/>
          </ac:spMkLst>
        </pc:spChg>
        <pc:spChg chg="mod">
          <ac:chgData name="Roeder, Nicholas W CTR (USA)" userId="79837ba8-223c-488f-abaa-51c0b0c7c7da" providerId="ADAL" clId="{C6296CA2-9F0B-44A4-83CC-1AA0A568C8BE}" dt="2026-01-06T17:29:51.869" v="5" actId="962"/>
          <ac:spMkLst>
            <pc:docMk/>
            <pc:sldMk cId="4293280123" sldId="257"/>
            <ac:spMk id="5" creationId="{2412D688-2086-510C-ACF9-36781D61EBC3}"/>
          </ac:spMkLst>
        </pc:spChg>
        <pc:spChg chg="mod">
          <ac:chgData name="Roeder, Nicholas W CTR (USA)" userId="79837ba8-223c-488f-abaa-51c0b0c7c7da" providerId="ADAL" clId="{C6296CA2-9F0B-44A4-83CC-1AA0A568C8BE}" dt="2026-01-06T17:31:10.018" v="97" actId="33553"/>
          <ac:spMkLst>
            <pc:docMk/>
            <pc:sldMk cId="4293280123" sldId="257"/>
            <ac:spMk id="7" creationId="{7E904208-6B17-9E90-E4A7-66AAB87C593E}"/>
          </ac:spMkLst>
        </pc:spChg>
        <pc:grpChg chg="mod">
          <ac:chgData name="Roeder, Nicholas W CTR (USA)" userId="79837ba8-223c-488f-abaa-51c0b0c7c7da" providerId="ADAL" clId="{C6296CA2-9F0B-44A4-83CC-1AA0A568C8BE}" dt="2026-01-06T17:30:18.001" v="55" actId="962"/>
          <ac:grpSpMkLst>
            <pc:docMk/>
            <pc:sldMk cId="4293280123" sldId="257"/>
            <ac:grpSpMk id="10" creationId="{2BC8EAB3-8DBA-0254-6A4C-7E8E1BFC3B78}"/>
          </ac:grpSpMkLst>
        </pc:grpChg>
        <pc:picChg chg="mod">
          <ac:chgData name="Roeder, Nicholas W CTR (USA)" userId="79837ba8-223c-488f-abaa-51c0b0c7c7da" providerId="ADAL" clId="{C6296CA2-9F0B-44A4-83CC-1AA0A568C8BE}" dt="2026-01-06T17:30:15.893" v="53" actId="962"/>
          <ac:picMkLst>
            <pc:docMk/>
            <pc:sldMk cId="4293280123" sldId="257"/>
            <ac:picMk id="6" creationId="{AA5F61EE-4EE0-CC1E-5D93-8F9950DF6AD4}"/>
          </ac:picMkLst>
        </pc:picChg>
      </pc:sldChg>
      <pc:sldChg chg="modSp mod">
        <pc:chgData name="Roeder, Nicholas W CTR (USA)" userId="79837ba8-223c-488f-abaa-51c0b0c7c7da" providerId="ADAL" clId="{C6296CA2-9F0B-44A4-83CC-1AA0A568C8BE}" dt="2026-01-06T17:31:12.289" v="99" actId="33553"/>
        <pc:sldMkLst>
          <pc:docMk/>
          <pc:sldMk cId="55911182" sldId="258"/>
        </pc:sldMkLst>
        <pc:spChg chg="mod">
          <ac:chgData name="Roeder, Nicholas W CTR (USA)" userId="79837ba8-223c-488f-abaa-51c0b0c7c7da" providerId="ADAL" clId="{C6296CA2-9F0B-44A4-83CC-1AA0A568C8BE}" dt="2026-01-06T17:29:51.950" v="12" actId="962"/>
          <ac:spMkLst>
            <pc:docMk/>
            <pc:sldMk cId="55911182" sldId="258"/>
            <ac:spMk id="3" creationId="{1D0CF4EF-D3EA-0F85-9207-CE8305579FF0}"/>
          </ac:spMkLst>
        </pc:spChg>
        <pc:spChg chg="mod">
          <ac:chgData name="Roeder, Nicholas W CTR (USA)" userId="79837ba8-223c-488f-abaa-51c0b0c7c7da" providerId="ADAL" clId="{C6296CA2-9F0B-44A4-83CC-1AA0A568C8BE}" dt="2026-01-06T17:29:51.940" v="10" actId="962"/>
          <ac:spMkLst>
            <pc:docMk/>
            <pc:sldMk cId="55911182" sldId="258"/>
            <ac:spMk id="4" creationId="{74BEA841-597E-FFC0-4BE4-3F8CD7BC3095}"/>
          </ac:spMkLst>
        </pc:spChg>
        <pc:spChg chg="mod">
          <ac:chgData name="Roeder, Nicholas W CTR (USA)" userId="79837ba8-223c-488f-abaa-51c0b0c7c7da" providerId="ADAL" clId="{C6296CA2-9F0B-44A4-83CC-1AA0A568C8BE}" dt="2026-01-06T17:29:51.950" v="11" actId="962"/>
          <ac:spMkLst>
            <pc:docMk/>
            <pc:sldMk cId="55911182" sldId="258"/>
            <ac:spMk id="5" creationId="{021F3B1A-41B6-A4F6-9282-2037C3B6BCAD}"/>
          </ac:spMkLst>
        </pc:spChg>
        <pc:spChg chg="mod">
          <ac:chgData name="Roeder, Nicholas W CTR (USA)" userId="79837ba8-223c-488f-abaa-51c0b0c7c7da" providerId="ADAL" clId="{C6296CA2-9F0B-44A4-83CC-1AA0A568C8BE}" dt="2026-01-06T17:31:12.289" v="99" actId="33553"/>
          <ac:spMkLst>
            <pc:docMk/>
            <pc:sldMk cId="55911182" sldId="258"/>
            <ac:spMk id="7" creationId="{9DCB2BCC-6921-0A38-AEAC-94F3FAF43631}"/>
          </ac:spMkLst>
        </pc:spChg>
        <pc:spChg chg="mod">
          <ac:chgData name="Roeder, Nicholas W CTR (USA)" userId="79837ba8-223c-488f-abaa-51c0b0c7c7da" providerId="ADAL" clId="{C6296CA2-9F0B-44A4-83CC-1AA0A568C8BE}" dt="2026-01-06T17:29:51.964" v="13" actId="962"/>
          <ac:spMkLst>
            <pc:docMk/>
            <pc:sldMk cId="55911182" sldId="258"/>
            <ac:spMk id="22" creationId="{9762CC1D-17AB-472C-30CC-FDA1C0DD3376}"/>
          </ac:spMkLst>
        </pc:spChg>
        <pc:grpChg chg="mod">
          <ac:chgData name="Roeder, Nicholas W CTR (USA)" userId="79837ba8-223c-488f-abaa-51c0b0c7c7da" providerId="ADAL" clId="{C6296CA2-9F0B-44A4-83CC-1AA0A568C8BE}" dt="2026-01-06T17:30:26.842" v="63" actId="962"/>
          <ac:grpSpMkLst>
            <pc:docMk/>
            <pc:sldMk cId="55911182" sldId="258"/>
            <ac:grpSpMk id="10" creationId="{F66FB26A-F64B-4F79-77A2-2C0A4124A4E9}"/>
          </ac:grpSpMkLst>
        </pc:grpChg>
        <pc:picChg chg="mod">
          <ac:chgData name="Roeder, Nicholas W CTR (USA)" userId="79837ba8-223c-488f-abaa-51c0b0c7c7da" providerId="ADAL" clId="{C6296CA2-9F0B-44A4-83CC-1AA0A568C8BE}" dt="2026-01-06T17:30:29.359" v="65" actId="962"/>
          <ac:picMkLst>
            <pc:docMk/>
            <pc:sldMk cId="55911182" sldId="258"/>
            <ac:picMk id="23" creationId="{CDF6398D-F732-CBF0-7DB0-5270BC4024D4}"/>
          </ac:picMkLst>
        </pc:picChg>
      </pc:sldChg>
      <pc:sldChg chg="modSp mod">
        <pc:chgData name="Roeder, Nicholas W CTR (USA)" userId="79837ba8-223c-488f-abaa-51c0b0c7c7da" providerId="ADAL" clId="{C6296CA2-9F0B-44A4-83CC-1AA0A568C8BE}" dt="2026-01-06T17:31:16.867" v="103" actId="33553"/>
        <pc:sldMkLst>
          <pc:docMk/>
          <pc:sldMk cId="3247381572" sldId="259"/>
        </pc:sldMkLst>
        <pc:spChg chg="mod">
          <ac:chgData name="Roeder, Nicholas W CTR (USA)" userId="79837ba8-223c-488f-abaa-51c0b0c7c7da" providerId="ADAL" clId="{C6296CA2-9F0B-44A4-83CC-1AA0A568C8BE}" dt="2026-01-06T17:29:52.139" v="27" actId="962"/>
          <ac:spMkLst>
            <pc:docMk/>
            <pc:sldMk cId="3247381572" sldId="259"/>
            <ac:spMk id="2" creationId="{55C96214-3A31-BB46-AE7D-6A765C46D16C}"/>
          </ac:spMkLst>
        </pc:spChg>
        <pc:spChg chg="mod">
          <ac:chgData name="Roeder, Nicholas W CTR (USA)" userId="79837ba8-223c-488f-abaa-51c0b0c7c7da" providerId="ADAL" clId="{C6296CA2-9F0B-44A4-83CC-1AA0A568C8BE}" dt="2026-01-06T17:29:52.123" v="26" actId="962"/>
          <ac:spMkLst>
            <pc:docMk/>
            <pc:sldMk cId="3247381572" sldId="259"/>
            <ac:spMk id="3" creationId="{90252FE4-515A-25D4-332B-806A0208CF66}"/>
          </ac:spMkLst>
        </pc:spChg>
        <pc:spChg chg="mod">
          <ac:chgData name="Roeder, Nicholas W CTR (USA)" userId="79837ba8-223c-488f-abaa-51c0b0c7c7da" providerId="ADAL" clId="{C6296CA2-9F0B-44A4-83CC-1AA0A568C8BE}" dt="2026-01-06T17:29:52.144" v="28" actId="962"/>
          <ac:spMkLst>
            <pc:docMk/>
            <pc:sldMk cId="3247381572" sldId="259"/>
            <ac:spMk id="4" creationId="{2647A894-FF28-8261-45DC-A9ADE7D3ED2D}"/>
          </ac:spMkLst>
        </pc:spChg>
        <pc:spChg chg="mod">
          <ac:chgData name="Roeder, Nicholas W CTR (USA)" userId="79837ba8-223c-488f-abaa-51c0b0c7c7da" providerId="ADAL" clId="{C6296CA2-9F0B-44A4-83CC-1AA0A568C8BE}" dt="2026-01-06T17:29:52.159" v="29" actId="962"/>
          <ac:spMkLst>
            <pc:docMk/>
            <pc:sldMk cId="3247381572" sldId="259"/>
            <ac:spMk id="5" creationId="{592D0067-8C74-0916-F3E7-F74998330E69}"/>
          </ac:spMkLst>
        </pc:spChg>
        <pc:spChg chg="mod">
          <ac:chgData name="Roeder, Nicholas W CTR (USA)" userId="79837ba8-223c-488f-abaa-51c0b0c7c7da" providerId="ADAL" clId="{C6296CA2-9F0B-44A4-83CC-1AA0A568C8BE}" dt="2026-01-06T17:31:16.867" v="103" actId="33553"/>
          <ac:spMkLst>
            <pc:docMk/>
            <pc:sldMk cId="3247381572" sldId="259"/>
            <ac:spMk id="6" creationId="{E17BB460-778A-86CC-4655-7945048732F7}"/>
          </ac:spMkLst>
        </pc:spChg>
        <pc:spChg chg="mod">
          <ac:chgData name="Roeder, Nicholas W CTR (USA)" userId="79837ba8-223c-488f-abaa-51c0b0c7c7da" providerId="ADAL" clId="{C6296CA2-9F0B-44A4-83CC-1AA0A568C8BE}" dt="2026-01-06T17:29:52.171" v="30" actId="962"/>
          <ac:spMkLst>
            <pc:docMk/>
            <pc:sldMk cId="3247381572" sldId="259"/>
            <ac:spMk id="22" creationId="{714F8B13-009C-89F5-92EB-B35D8684E714}"/>
          </ac:spMkLst>
        </pc:spChg>
        <pc:grpChg chg="mod">
          <ac:chgData name="Roeder, Nicholas W CTR (USA)" userId="79837ba8-223c-488f-abaa-51c0b0c7c7da" providerId="ADAL" clId="{C6296CA2-9F0B-44A4-83CC-1AA0A568C8BE}" dt="2026-01-06T17:30:49.688" v="85" actId="962"/>
          <ac:grpSpMkLst>
            <pc:docMk/>
            <pc:sldMk cId="3247381572" sldId="259"/>
            <ac:grpSpMk id="19" creationId="{CE45C831-726B-5A73-10D5-E2232BB60F3D}"/>
          </ac:grpSpMkLst>
        </pc:grpChg>
        <pc:picChg chg="mod">
          <ac:chgData name="Roeder, Nicholas W CTR (USA)" userId="79837ba8-223c-488f-abaa-51c0b0c7c7da" providerId="ADAL" clId="{C6296CA2-9F0B-44A4-83CC-1AA0A568C8BE}" dt="2026-01-06T17:30:47.800" v="83" actId="962"/>
          <ac:picMkLst>
            <pc:docMk/>
            <pc:sldMk cId="3247381572" sldId="259"/>
            <ac:picMk id="23" creationId="{71F18384-E8E8-598C-2926-E1ACB4B57B94}"/>
          </ac:picMkLst>
        </pc:picChg>
      </pc:sldChg>
      <pc:sldChg chg="modSp mod">
        <pc:chgData name="Roeder, Nicholas W CTR (USA)" userId="79837ba8-223c-488f-abaa-51c0b0c7c7da" providerId="ADAL" clId="{C6296CA2-9F0B-44A4-83CC-1AA0A568C8BE}" dt="2026-01-06T17:31:17.871" v="104" actId="33553"/>
        <pc:sldMkLst>
          <pc:docMk/>
          <pc:sldMk cId="2113468316" sldId="260"/>
        </pc:sldMkLst>
        <pc:spChg chg="mod">
          <ac:chgData name="Roeder, Nicholas W CTR (USA)" userId="79837ba8-223c-488f-abaa-51c0b0c7c7da" providerId="ADAL" clId="{C6296CA2-9F0B-44A4-83CC-1AA0A568C8BE}" dt="2026-01-06T17:29:52.202" v="32" actId="962"/>
          <ac:spMkLst>
            <pc:docMk/>
            <pc:sldMk cId="2113468316" sldId="260"/>
            <ac:spMk id="2" creationId="{84AE8EE7-72F4-1500-5EAA-B0B1B6F3ACD8}"/>
          </ac:spMkLst>
        </pc:spChg>
        <pc:spChg chg="mod">
          <ac:chgData name="Roeder, Nicholas W CTR (USA)" userId="79837ba8-223c-488f-abaa-51c0b0c7c7da" providerId="ADAL" clId="{C6296CA2-9F0B-44A4-83CC-1AA0A568C8BE}" dt="2026-01-06T17:29:52.186" v="31" actId="962"/>
          <ac:spMkLst>
            <pc:docMk/>
            <pc:sldMk cId="2113468316" sldId="260"/>
            <ac:spMk id="3" creationId="{94511CD6-9FE6-811F-CA05-DA033A1A0225}"/>
          </ac:spMkLst>
        </pc:spChg>
        <pc:spChg chg="mod">
          <ac:chgData name="Roeder, Nicholas W CTR (USA)" userId="79837ba8-223c-488f-abaa-51c0b0c7c7da" providerId="ADAL" clId="{C6296CA2-9F0B-44A4-83CC-1AA0A568C8BE}" dt="2026-01-06T17:29:52.207" v="33" actId="962"/>
          <ac:spMkLst>
            <pc:docMk/>
            <pc:sldMk cId="2113468316" sldId="260"/>
            <ac:spMk id="4" creationId="{82F2B8EF-7391-6282-D42E-ADF77B233957}"/>
          </ac:spMkLst>
        </pc:spChg>
        <pc:spChg chg="mod">
          <ac:chgData name="Roeder, Nicholas W CTR (USA)" userId="79837ba8-223c-488f-abaa-51c0b0c7c7da" providerId="ADAL" clId="{C6296CA2-9F0B-44A4-83CC-1AA0A568C8BE}" dt="2026-01-06T17:29:52.207" v="34" actId="962"/>
          <ac:spMkLst>
            <pc:docMk/>
            <pc:sldMk cId="2113468316" sldId="260"/>
            <ac:spMk id="5" creationId="{C9E0D6C5-9CA0-D284-0A58-F138D8316FE1}"/>
          </ac:spMkLst>
        </pc:spChg>
        <pc:spChg chg="mod">
          <ac:chgData name="Roeder, Nicholas W CTR (USA)" userId="79837ba8-223c-488f-abaa-51c0b0c7c7da" providerId="ADAL" clId="{C6296CA2-9F0B-44A4-83CC-1AA0A568C8BE}" dt="2026-01-06T17:31:17.871" v="104" actId="33553"/>
          <ac:spMkLst>
            <pc:docMk/>
            <pc:sldMk cId="2113468316" sldId="260"/>
            <ac:spMk id="6" creationId="{DC0E3D99-CB3F-9BC7-1D20-CDDBE5BF9477}"/>
          </ac:spMkLst>
        </pc:spChg>
        <pc:spChg chg="mod">
          <ac:chgData name="Roeder, Nicholas W CTR (USA)" userId="79837ba8-223c-488f-abaa-51c0b0c7c7da" providerId="ADAL" clId="{C6296CA2-9F0B-44A4-83CC-1AA0A568C8BE}" dt="2026-01-06T17:29:52.222" v="35" actId="962"/>
          <ac:spMkLst>
            <pc:docMk/>
            <pc:sldMk cId="2113468316" sldId="260"/>
            <ac:spMk id="22" creationId="{87D9E569-BC93-360E-13B3-25A225D405F1}"/>
          </ac:spMkLst>
        </pc:spChg>
        <pc:grpChg chg="mod">
          <ac:chgData name="Roeder, Nicholas W CTR (USA)" userId="79837ba8-223c-488f-abaa-51c0b0c7c7da" providerId="ADAL" clId="{C6296CA2-9F0B-44A4-83CC-1AA0A568C8BE}" dt="2026-01-06T17:30:53.370" v="89" actId="962"/>
          <ac:grpSpMkLst>
            <pc:docMk/>
            <pc:sldMk cId="2113468316" sldId="260"/>
            <ac:grpSpMk id="19" creationId="{F8191646-42EB-CBEA-46B4-9205E6AD4FE1}"/>
          </ac:grpSpMkLst>
        </pc:grpChg>
        <pc:picChg chg="mod">
          <ac:chgData name="Roeder, Nicholas W CTR (USA)" userId="79837ba8-223c-488f-abaa-51c0b0c7c7da" providerId="ADAL" clId="{C6296CA2-9F0B-44A4-83CC-1AA0A568C8BE}" dt="2026-01-06T17:30:51.616" v="87" actId="962"/>
          <ac:picMkLst>
            <pc:docMk/>
            <pc:sldMk cId="2113468316" sldId="260"/>
            <ac:picMk id="23" creationId="{74A7D232-8120-06DD-195D-BD00F2AF0E24}"/>
          </ac:picMkLst>
        </pc:picChg>
      </pc:sldChg>
      <pc:sldChg chg="modSp mod">
        <pc:chgData name="Roeder, Nicholas W CTR (USA)" userId="79837ba8-223c-488f-abaa-51c0b0c7c7da" providerId="ADAL" clId="{C6296CA2-9F0B-44A4-83CC-1AA0A568C8BE}" dt="2026-01-06T17:31:14.411" v="101" actId="33553"/>
        <pc:sldMkLst>
          <pc:docMk/>
          <pc:sldMk cId="2101237982" sldId="261"/>
        </pc:sldMkLst>
        <pc:spChg chg="mod">
          <ac:chgData name="Roeder, Nicholas W CTR (USA)" userId="79837ba8-223c-488f-abaa-51c0b0c7c7da" providerId="ADAL" clId="{C6296CA2-9F0B-44A4-83CC-1AA0A568C8BE}" dt="2026-01-06T17:29:52.045" v="20" actId="962"/>
          <ac:spMkLst>
            <pc:docMk/>
            <pc:sldMk cId="2101237982" sldId="261"/>
            <ac:spMk id="3" creationId="{192A4D17-1711-820C-010E-53C22445B1C3}"/>
          </ac:spMkLst>
        </pc:spChg>
        <pc:spChg chg="mod">
          <ac:chgData name="Roeder, Nicholas W CTR (USA)" userId="79837ba8-223c-488f-abaa-51c0b0c7c7da" providerId="ADAL" clId="{C6296CA2-9F0B-44A4-83CC-1AA0A568C8BE}" dt="2026-01-06T17:29:52.028" v="18" actId="962"/>
          <ac:spMkLst>
            <pc:docMk/>
            <pc:sldMk cId="2101237982" sldId="261"/>
            <ac:spMk id="4" creationId="{6B0440AD-CA5E-2C0D-D6C8-9761042EDA6D}"/>
          </ac:spMkLst>
        </pc:spChg>
        <pc:spChg chg="mod">
          <ac:chgData name="Roeder, Nicholas W CTR (USA)" userId="79837ba8-223c-488f-abaa-51c0b0c7c7da" providerId="ADAL" clId="{C6296CA2-9F0B-44A4-83CC-1AA0A568C8BE}" dt="2026-01-06T17:29:52.028" v="19" actId="962"/>
          <ac:spMkLst>
            <pc:docMk/>
            <pc:sldMk cId="2101237982" sldId="261"/>
            <ac:spMk id="5" creationId="{6794971D-07DD-5B71-81BF-031FB7B12CFB}"/>
          </ac:spMkLst>
        </pc:spChg>
        <pc:spChg chg="mod">
          <ac:chgData name="Roeder, Nicholas W CTR (USA)" userId="79837ba8-223c-488f-abaa-51c0b0c7c7da" providerId="ADAL" clId="{C6296CA2-9F0B-44A4-83CC-1AA0A568C8BE}" dt="2026-01-06T17:31:14.411" v="101" actId="33553"/>
          <ac:spMkLst>
            <pc:docMk/>
            <pc:sldMk cId="2101237982" sldId="261"/>
            <ac:spMk id="7" creationId="{58E4235C-735F-B0B5-5553-CB571D5E4C8C}"/>
          </ac:spMkLst>
        </pc:spChg>
        <pc:spChg chg="mod">
          <ac:chgData name="Roeder, Nicholas W CTR (USA)" userId="79837ba8-223c-488f-abaa-51c0b0c7c7da" providerId="ADAL" clId="{C6296CA2-9F0B-44A4-83CC-1AA0A568C8BE}" dt="2026-01-06T17:29:52.054" v="21" actId="962"/>
          <ac:spMkLst>
            <pc:docMk/>
            <pc:sldMk cId="2101237982" sldId="261"/>
            <ac:spMk id="22" creationId="{207F914D-F484-87F6-7D95-40CB9EBB47F3}"/>
          </ac:spMkLst>
        </pc:spChg>
        <pc:grpChg chg="mod">
          <ac:chgData name="Roeder, Nicholas W CTR (USA)" userId="79837ba8-223c-488f-abaa-51c0b0c7c7da" providerId="ADAL" clId="{C6296CA2-9F0B-44A4-83CC-1AA0A568C8BE}" dt="2026-01-06T17:30:38.756" v="73" actId="962"/>
          <ac:grpSpMkLst>
            <pc:docMk/>
            <pc:sldMk cId="2101237982" sldId="261"/>
            <ac:grpSpMk id="10" creationId="{D099AE63-009C-01B8-B7F6-D88FAB2578EC}"/>
          </ac:grpSpMkLst>
        </pc:grpChg>
        <pc:picChg chg="mod">
          <ac:chgData name="Roeder, Nicholas W CTR (USA)" userId="79837ba8-223c-488f-abaa-51c0b0c7c7da" providerId="ADAL" clId="{C6296CA2-9F0B-44A4-83CC-1AA0A568C8BE}" dt="2026-01-06T17:30:40.995" v="75" actId="962"/>
          <ac:picMkLst>
            <pc:docMk/>
            <pc:sldMk cId="2101237982" sldId="261"/>
            <ac:picMk id="23" creationId="{C57A9FF4-29C9-676B-70A3-AAA4E745021C}"/>
          </ac:picMkLst>
        </pc:picChg>
      </pc:sldChg>
      <pc:sldChg chg="modSp mod">
        <pc:chgData name="Roeder, Nicholas W CTR (USA)" userId="79837ba8-223c-488f-abaa-51c0b0c7c7da" providerId="ADAL" clId="{C6296CA2-9F0B-44A4-83CC-1AA0A568C8BE}" dt="2026-01-06T17:31:18.916" v="105" actId="33553"/>
        <pc:sldMkLst>
          <pc:docMk/>
          <pc:sldMk cId="3836043580" sldId="262"/>
        </pc:sldMkLst>
        <pc:spChg chg="mod">
          <ac:chgData name="Roeder, Nicholas W CTR (USA)" userId="79837ba8-223c-488f-abaa-51c0b0c7c7da" providerId="ADAL" clId="{C6296CA2-9F0B-44A4-83CC-1AA0A568C8BE}" dt="2026-01-06T17:29:52.234" v="36" actId="962"/>
          <ac:spMkLst>
            <pc:docMk/>
            <pc:sldMk cId="3836043580" sldId="262"/>
            <ac:spMk id="4" creationId="{E2164609-8931-4937-9155-6B5DAF7D12B2}"/>
          </ac:spMkLst>
        </pc:spChg>
        <pc:spChg chg="mod">
          <ac:chgData name="Roeder, Nicholas W CTR (USA)" userId="79837ba8-223c-488f-abaa-51c0b0c7c7da" providerId="ADAL" clId="{C6296CA2-9F0B-44A4-83CC-1AA0A568C8BE}" dt="2026-01-06T17:29:52.234" v="37" actId="962"/>
          <ac:spMkLst>
            <pc:docMk/>
            <pc:sldMk cId="3836043580" sldId="262"/>
            <ac:spMk id="5" creationId="{37B45A03-5CCE-FA6F-EF47-6930150928BD}"/>
          </ac:spMkLst>
        </pc:spChg>
        <pc:spChg chg="mod">
          <ac:chgData name="Roeder, Nicholas W CTR (USA)" userId="79837ba8-223c-488f-abaa-51c0b0c7c7da" providerId="ADAL" clId="{C6296CA2-9F0B-44A4-83CC-1AA0A568C8BE}" dt="2026-01-06T17:29:52.234" v="38" actId="962"/>
          <ac:spMkLst>
            <pc:docMk/>
            <pc:sldMk cId="3836043580" sldId="262"/>
            <ac:spMk id="7" creationId="{911A07EA-DC7D-DA3D-A387-916BE399F532}"/>
          </ac:spMkLst>
        </pc:spChg>
        <pc:spChg chg="mod">
          <ac:chgData name="Roeder, Nicholas W CTR (USA)" userId="79837ba8-223c-488f-abaa-51c0b0c7c7da" providerId="ADAL" clId="{C6296CA2-9F0B-44A4-83CC-1AA0A568C8BE}" dt="2026-01-06T17:31:18.916" v="105" actId="33553"/>
          <ac:spMkLst>
            <pc:docMk/>
            <pc:sldMk cId="3836043580" sldId="262"/>
            <ac:spMk id="9" creationId="{2458728E-D1E5-CC24-1D28-721855A9AE3A}"/>
          </ac:spMkLst>
        </pc:spChg>
        <pc:spChg chg="mod">
          <ac:chgData name="Roeder, Nicholas W CTR (USA)" userId="79837ba8-223c-488f-abaa-51c0b0c7c7da" providerId="ADAL" clId="{C6296CA2-9F0B-44A4-83CC-1AA0A568C8BE}" dt="2026-01-06T17:29:52.250" v="39" actId="962"/>
          <ac:spMkLst>
            <pc:docMk/>
            <pc:sldMk cId="3836043580" sldId="262"/>
            <ac:spMk id="31" creationId="{811E4679-3ABE-9DD4-A183-E96A8A96C4FD}"/>
          </ac:spMkLst>
        </pc:spChg>
        <pc:grpChg chg="mod">
          <ac:chgData name="Roeder, Nicholas W CTR (USA)" userId="79837ba8-223c-488f-abaa-51c0b0c7c7da" providerId="ADAL" clId="{C6296CA2-9F0B-44A4-83CC-1AA0A568C8BE}" dt="2026-01-06T17:30:55.361" v="90" actId="962"/>
          <ac:grpSpMkLst>
            <pc:docMk/>
            <pc:sldMk cId="3836043580" sldId="262"/>
            <ac:grpSpMk id="11" creationId="{0BCCC0A3-FC7E-B8F6-7137-50572EDA684D}"/>
          </ac:grpSpMkLst>
        </pc:grpChg>
        <pc:picChg chg="mod">
          <ac:chgData name="Roeder, Nicholas W CTR (USA)" userId="79837ba8-223c-488f-abaa-51c0b0c7c7da" providerId="ADAL" clId="{C6296CA2-9F0B-44A4-83CC-1AA0A568C8BE}" dt="2026-01-06T17:30:58.865" v="92" actId="962"/>
          <ac:picMkLst>
            <pc:docMk/>
            <pc:sldMk cId="3836043580" sldId="262"/>
            <ac:picMk id="30" creationId="{F12DA215-7FDF-7086-4430-C7DC65223BC3}"/>
          </ac:picMkLst>
        </pc:picChg>
      </pc:sldChg>
      <pc:sldChg chg="modSp mod">
        <pc:chgData name="Roeder, Nicholas W CTR (USA)" userId="79837ba8-223c-488f-abaa-51c0b0c7c7da" providerId="ADAL" clId="{C6296CA2-9F0B-44A4-83CC-1AA0A568C8BE}" dt="2026-01-06T17:31:15.639" v="102" actId="33553"/>
        <pc:sldMkLst>
          <pc:docMk/>
          <pc:sldMk cId="2104037910" sldId="263"/>
        </pc:sldMkLst>
        <pc:spChg chg="mod">
          <ac:chgData name="Roeder, Nicholas W CTR (USA)" userId="79837ba8-223c-488f-abaa-51c0b0c7c7da" providerId="ADAL" clId="{C6296CA2-9F0B-44A4-83CC-1AA0A568C8BE}" dt="2026-01-06T17:29:52.093" v="24" actId="962"/>
          <ac:spMkLst>
            <pc:docMk/>
            <pc:sldMk cId="2104037910" sldId="263"/>
            <ac:spMk id="3" creationId="{86968F2A-6964-7630-6172-0E9FA275DE28}"/>
          </ac:spMkLst>
        </pc:spChg>
        <pc:spChg chg="mod">
          <ac:chgData name="Roeder, Nicholas W CTR (USA)" userId="79837ba8-223c-488f-abaa-51c0b0c7c7da" providerId="ADAL" clId="{C6296CA2-9F0B-44A4-83CC-1AA0A568C8BE}" dt="2026-01-06T17:29:52.080" v="22" actId="962"/>
          <ac:spMkLst>
            <pc:docMk/>
            <pc:sldMk cId="2104037910" sldId="263"/>
            <ac:spMk id="4" creationId="{315C085C-0528-CB7F-2F1C-AE46C2E8473A}"/>
          </ac:spMkLst>
        </pc:spChg>
        <pc:spChg chg="mod">
          <ac:chgData name="Roeder, Nicholas W CTR (USA)" userId="79837ba8-223c-488f-abaa-51c0b0c7c7da" providerId="ADAL" clId="{C6296CA2-9F0B-44A4-83CC-1AA0A568C8BE}" dt="2026-01-06T17:29:52.084" v="23" actId="962"/>
          <ac:spMkLst>
            <pc:docMk/>
            <pc:sldMk cId="2104037910" sldId="263"/>
            <ac:spMk id="5" creationId="{9A7B6638-2726-E0AC-F9AE-88BEB637072A}"/>
          </ac:spMkLst>
        </pc:spChg>
        <pc:spChg chg="mod">
          <ac:chgData name="Roeder, Nicholas W CTR (USA)" userId="79837ba8-223c-488f-abaa-51c0b0c7c7da" providerId="ADAL" clId="{C6296CA2-9F0B-44A4-83CC-1AA0A568C8BE}" dt="2026-01-06T17:31:15.639" v="102" actId="33553"/>
          <ac:spMkLst>
            <pc:docMk/>
            <pc:sldMk cId="2104037910" sldId="263"/>
            <ac:spMk id="7" creationId="{041B046D-8AA1-07C2-ADB7-B64254E19324}"/>
          </ac:spMkLst>
        </pc:spChg>
        <pc:spChg chg="mod">
          <ac:chgData name="Roeder, Nicholas W CTR (USA)" userId="79837ba8-223c-488f-abaa-51c0b0c7c7da" providerId="ADAL" clId="{C6296CA2-9F0B-44A4-83CC-1AA0A568C8BE}" dt="2026-01-06T17:29:52.099" v="25" actId="962"/>
          <ac:spMkLst>
            <pc:docMk/>
            <pc:sldMk cId="2104037910" sldId="263"/>
            <ac:spMk id="22" creationId="{211A93C4-29E7-68AB-8B63-357AEDA94559}"/>
          </ac:spMkLst>
        </pc:spChg>
        <pc:grpChg chg="mod">
          <ac:chgData name="Roeder, Nicholas W CTR (USA)" userId="79837ba8-223c-488f-abaa-51c0b0c7c7da" providerId="ADAL" clId="{C6296CA2-9F0B-44A4-83CC-1AA0A568C8BE}" dt="2026-01-06T17:30:42.809" v="77" actId="962"/>
          <ac:grpSpMkLst>
            <pc:docMk/>
            <pc:sldMk cId="2104037910" sldId="263"/>
            <ac:grpSpMk id="10" creationId="{0BD04148-7CF7-CDA8-5626-8CFE701A036D}"/>
          </ac:grpSpMkLst>
        </pc:grpChg>
        <pc:grpChg chg="mod">
          <ac:chgData name="Roeder, Nicholas W CTR (USA)" userId="79837ba8-223c-488f-abaa-51c0b0c7c7da" providerId="ADAL" clId="{C6296CA2-9F0B-44A4-83CC-1AA0A568C8BE}" dt="2026-01-06T17:30:46.258" v="81" actId="962"/>
          <ac:grpSpMkLst>
            <pc:docMk/>
            <pc:sldMk cId="2104037910" sldId="263"/>
            <ac:grpSpMk id="21" creationId="{3B4BACEA-D318-D739-44BD-7BD5A7738739}"/>
          </ac:grpSpMkLst>
        </pc:grpChg>
        <pc:picChg chg="mod">
          <ac:chgData name="Roeder, Nicholas W CTR (USA)" userId="79837ba8-223c-488f-abaa-51c0b0c7c7da" providerId="ADAL" clId="{C6296CA2-9F0B-44A4-83CC-1AA0A568C8BE}" dt="2026-01-06T17:30:44.534" v="79" actId="962"/>
          <ac:picMkLst>
            <pc:docMk/>
            <pc:sldMk cId="2104037910" sldId="263"/>
            <ac:picMk id="6" creationId="{7241057F-4091-71EB-D4A9-C5C0C38DFCB5}"/>
          </ac:picMkLst>
        </pc:picChg>
      </pc:sldChg>
      <pc:sldChg chg="modSp mod">
        <pc:chgData name="Roeder, Nicholas W CTR (USA)" userId="79837ba8-223c-488f-abaa-51c0b0c7c7da" providerId="ADAL" clId="{C6296CA2-9F0B-44A4-83CC-1AA0A568C8BE}" dt="2026-01-06T17:31:13.335" v="100" actId="33553"/>
        <pc:sldMkLst>
          <pc:docMk/>
          <pc:sldMk cId="974088913" sldId="264"/>
        </pc:sldMkLst>
        <pc:spChg chg="mod">
          <ac:chgData name="Roeder, Nicholas W CTR (USA)" userId="79837ba8-223c-488f-abaa-51c0b0c7c7da" providerId="ADAL" clId="{C6296CA2-9F0B-44A4-83CC-1AA0A568C8BE}" dt="2026-01-06T17:29:52.004" v="16" actId="962"/>
          <ac:spMkLst>
            <pc:docMk/>
            <pc:sldMk cId="974088913" sldId="264"/>
            <ac:spMk id="3" creationId="{5100D479-8015-EB6F-E289-69C250779118}"/>
          </ac:spMkLst>
        </pc:spChg>
        <pc:spChg chg="mod">
          <ac:chgData name="Roeder, Nicholas W CTR (USA)" userId="79837ba8-223c-488f-abaa-51c0b0c7c7da" providerId="ADAL" clId="{C6296CA2-9F0B-44A4-83CC-1AA0A568C8BE}" dt="2026-01-06T17:29:51.988" v="14" actId="962"/>
          <ac:spMkLst>
            <pc:docMk/>
            <pc:sldMk cId="974088913" sldId="264"/>
            <ac:spMk id="4" creationId="{52CA2C04-1FE3-E19D-649E-EA5B18CAE5BC}"/>
          </ac:spMkLst>
        </pc:spChg>
        <pc:spChg chg="mod">
          <ac:chgData name="Roeder, Nicholas W CTR (USA)" userId="79837ba8-223c-488f-abaa-51c0b0c7c7da" providerId="ADAL" clId="{C6296CA2-9F0B-44A4-83CC-1AA0A568C8BE}" dt="2026-01-06T17:29:51.996" v="15" actId="962"/>
          <ac:spMkLst>
            <pc:docMk/>
            <pc:sldMk cId="974088913" sldId="264"/>
            <ac:spMk id="5" creationId="{8E42D075-E99A-2FB8-BD36-781C4C0F0C15}"/>
          </ac:spMkLst>
        </pc:spChg>
        <pc:spChg chg="mod">
          <ac:chgData name="Roeder, Nicholas W CTR (USA)" userId="79837ba8-223c-488f-abaa-51c0b0c7c7da" providerId="ADAL" clId="{C6296CA2-9F0B-44A4-83CC-1AA0A568C8BE}" dt="2026-01-06T17:31:13.335" v="100" actId="33553"/>
          <ac:spMkLst>
            <pc:docMk/>
            <pc:sldMk cId="974088913" sldId="264"/>
            <ac:spMk id="7" creationId="{4A959938-21C0-6ECE-0629-6574A0FCF2B2}"/>
          </ac:spMkLst>
        </pc:spChg>
        <pc:spChg chg="mod">
          <ac:chgData name="Roeder, Nicholas W CTR (USA)" userId="79837ba8-223c-488f-abaa-51c0b0c7c7da" providerId="ADAL" clId="{C6296CA2-9F0B-44A4-83CC-1AA0A568C8BE}" dt="2026-01-06T17:29:52.011" v="17" actId="962"/>
          <ac:spMkLst>
            <pc:docMk/>
            <pc:sldMk cId="974088913" sldId="264"/>
            <ac:spMk id="22" creationId="{F39FDD3F-9D03-FD24-4B42-CF94ED0CA7BA}"/>
          </ac:spMkLst>
        </pc:spChg>
        <pc:grpChg chg="mod">
          <ac:chgData name="Roeder, Nicholas W CTR (USA)" userId="79837ba8-223c-488f-abaa-51c0b0c7c7da" providerId="ADAL" clId="{C6296CA2-9F0B-44A4-83CC-1AA0A568C8BE}" dt="2026-01-06T17:30:36.721" v="71" actId="962"/>
          <ac:grpSpMkLst>
            <pc:docMk/>
            <pc:sldMk cId="974088913" sldId="264"/>
            <ac:grpSpMk id="2" creationId="{1F01DB3D-60C0-E459-EF9D-AE7EAA3E66DD}"/>
          </ac:grpSpMkLst>
        </pc:grpChg>
        <pc:grpChg chg="mod">
          <ac:chgData name="Roeder, Nicholas W CTR (USA)" userId="79837ba8-223c-488f-abaa-51c0b0c7c7da" providerId="ADAL" clId="{C6296CA2-9F0B-44A4-83CC-1AA0A568C8BE}" dt="2026-01-06T17:30:32.198" v="67" actId="962"/>
          <ac:grpSpMkLst>
            <pc:docMk/>
            <pc:sldMk cId="974088913" sldId="264"/>
            <ac:grpSpMk id="10" creationId="{3716CF69-1691-D92F-9E55-43562616A98E}"/>
          </ac:grpSpMkLst>
        </pc:grpChg>
        <pc:picChg chg="mod">
          <ac:chgData name="Roeder, Nicholas W CTR (USA)" userId="79837ba8-223c-488f-abaa-51c0b0c7c7da" providerId="ADAL" clId="{C6296CA2-9F0B-44A4-83CC-1AA0A568C8BE}" dt="2026-01-06T17:30:34.337" v="69" actId="962"/>
          <ac:picMkLst>
            <pc:docMk/>
            <pc:sldMk cId="974088913" sldId="264"/>
            <ac:picMk id="24" creationId="{3A191B47-156A-4E5A-4A61-18533A968AC1}"/>
          </ac:picMkLst>
        </pc:picChg>
      </pc:sldChg>
      <pc:sldChg chg="modSp mod">
        <pc:chgData name="Roeder, Nicholas W CTR (USA)" userId="79837ba8-223c-488f-abaa-51c0b0c7c7da" providerId="ADAL" clId="{C6296CA2-9F0B-44A4-83CC-1AA0A568C8BE}" dt="2026-01-06T17:31:11.080" v="98" actId="33553"/>
        <pc:sldMkLst>
          <pc:docMk/>
          <pc:sldMk cId="4150990205" sldId="265"/>
        </pc:sldMkLst>
        <pc:spChg chg="mod">
          <ac:chgData name="Roeder, Nicholas W CTR (USA)" userId="79837ba8-223c-488f-abaa-51c0b0c7c7da" providerId="ADAL" clId="{C6296CA2-9F0B-44A4-83CC-1AA0A568C8BE}" dt="2026-01-06T17:29:51.917" v="9" actId="962"/>
          <ac:spMkLst>
            <pc:docMk/>
            <pc:sldMk cId="4150990205" sldId="265"/>
            <ac:spMk id="2" creationId="{897BB49E-5B36-69E8-BFC3-E889140E6CD9}"/>
          </ac:spMkLst>
        </pc:spChg>
        <pc:spChg chg="mod">
          <ac:chgData name="Roeder, Nicholas W CTR (USA)" userId="79837ba8-223c-488f-abaa-51c0b0c7c7da" providerId="ADAL" clId="{C6296CA2-9F0B-44A4-83CC-1AA0A568C8BE}" dt="2026-01-06T17:29:51.901" v="7" actId="962"/>
          <ac:spMkLst>
            <pc:docMk/>
            <pc:sldMk cId="4150990205" sldId="265"/>
            <ac:spMk id="4" creationId="{A6CEF6EE-E3E3-761E-AC3D-390D679A7F1E}"/>
          </ac:spMkLst>
        </pc:spChg>
        <pc:spChg chg="mod">
          <ac:chgData name="Roeder, Nicholas W CTR (USA)" userId="79837ba8-223c-488f-abaa-51c0b0c7c7da" providerId="ADAL" clId="{C6296CA2-9F0B-44A4-83CC-1AA0A568C8BE}" dt="2026-01-06T17:29:51.901" v="8" actId="962"/>
          <ac:spMkLst>
            <pc:docMk/>
            <pc:sldMk cId="4150990205" sldId="265"/>
            <ac:spMk id="5" creationId="{CA7D46E9-4118-8B2A-458B-236EEDB9D0D0}"/>
          </ac:spMkLst>
        </pc:spChg>
        <pc:spChg chg="mod">
          <ac:chgData name="Roeder, Nicholas W CTR (USA)" userId="79837ba8-223c-488f-abaa-51c0b0c7c7da" providerId="ADAL" clId="{C6296CA2-9F0B-44A4-83CC-1AA0A568C8BE}" dt="2026-01-06T17:31:11.080" v="98" actId="33553"/>
          <ac:spMkLst>
            <pc:docMk/>
            <pc:sldMk cId="4150990205" sldId="265"/>
            <ac:spMk id="7" creationId="{692CCB2B-F445-2CD6-2306-2C81F8BAB545}"/>
          </ac:spMkLst>
        </pc:spChg>
        <pc:grpChg chg="mod">
          <ac:chgData name="Roeder, Nicholas W CTR (USA)" userId="79837ba8-223c-488f-abaa-51c0b0c7c7da" providerId="ADAL" clId="{C6296CA2-9F0B-44A4-83CC-1AA0A568C8BE}" dt="2026-01-06T17:30:24.513" v="61" actId="962"/>
          <ac:grpSpMkLst>
            <pc:docMk/>
            <pc:sldMk cId="4150990205" sldId="265"/>
            <ac:grpSpMk id="3" creationId="{7FC039F7-EACF-79C4-E2AB-00A8210D1199}"/>
          </ac:grpSpMkLst>
        </pc:grpChg>
        <pc:grpChg chg="mod">
          <ac:chgData name="Roeder, Nicholas W CTR (USA)" userId="79837ba8-223c-488f-abaa-51c0b0c7c7da" providerId="ADAL" clId="{C6296CA2-9F0B-44A4-83CC-1AA0A568C8BE}" dt="2026-01-06T17:30:22.383" v="59" actId="962"/>
          <ac:grpSpMkLst>
            <pc:docMk/>
            <pc:sldMk cId="4150990205" sldId="265"/>
            <ac:grpSpMk id="10" creationId="{BFD32BF3-EB49-2379-9222-100C6AB292E5}"/>
          </ac:grpSpMkLst>
        </pc:grpChg>
        <pc:picChg chg="mod">
          <ac:chgData name="Roeder, Nicholas W CTR (USA)" userId="79837ba8-223c-488f-abaa-51c0b0c7c7da" providerId="ADAL" clId="{C6296CA2-9F0B-44A4-83CC-1AA0A568C8BE}" dt="2026-01-06T17:30:20.218" v="57" actId="962"/>
          <ac:picMkLst>
            <pc:docMk/>
            <pc:sldMk cId="4150990205" sldId="265"/>
            <ac:picMk id="6" creationId="{E9A4D880-7A27-4B74-C29D-0C46131D0FC1}"/>
          </ac:picMkLst>
        </pc:picChg>
      </pc:sldChg>
      <pc:sldChg chg="modSp mod">
        <pc:chgData name="Roeder, Nicholas W CTR (USA)" userId="79837ba8-223c-488f-abaa-51c0b0c7c7da" providerId="ADAL" clId="{C6296CA2-9F0B-44A4-83CC-1AA0A568C8BE}" dt="2026-01-06T17:31:08.809" v="96" actId="33553"/>
        <pc:sldMkLst>
          <pc:docMk/>
          <pc:sldMk cId="4105749061" sldId="266"/>
        </pc:sldMkLst>
        <pc:spChg chg="mod">
          <ac:chgData name="Roeder, Nicholas W CTR (USA)" userId="79837ba8-223c-488f-abaa-51c0b0c7c7da" providerId="ADAL" clId="{C6296CA2-9F0B-44A4-83CC-1AA0A568C8BE}" dt="2026-01-06T17:29:51.837" v="2" actId="962"/>
          <ac:spMkLst>
            <pc:docMk/>
            <pc:sldMk cId="4105749061" sldId="266"/>
            <ac:spMk id="4" creationId="{97465B66-1065-ED46-5626-F8D81D00B0BE}"/>
          </ac:spMkLst>
        </pc:spChg>
        <pc:spChg chg="mod">
          <ac:chgData name="Roeder, Nicholas W CTR (USA)" userId="79837ba8-223c-488f-abaa-51c0b0c7c7da" providerId="ADAL" clId="{C6296CA2-9F0B-44A4-83CC-1AA0A568C8BE}" dt="2026-01-06T17:29:51.837" v="3" actId="962"/>
          <ac:spMkLst>
            <pc:docMk/>
            <pc:sldMk cId="4105749061" sldId="266"/>
            <ac:spMk id="5" creationId="{6E7999EB-1B88-7E76-C8E7-E1784D622899}"/>
          </ac:spMkLst>
        </pc:spChg>
        <pc:spChg chg="mod">
          <ac:chgData name="Roeder, Nicholas W CTR (USA)" userId="79837ba8-223c-488f-abaa-51c0b0c7c7da" providerId="ADAL" clId="{C6296CA2-9F0B-44A4-83CC-1AA0A568C8BE}" dt="2026-01-06T17:31:08.809" v="96" actId="33553"/>
          <ac:spMkLst>
            <pc:docMk/>
            <pc:sldMk cId="4105749061" sldId="266"/>
            <ac:spMk id="7" creationId="{F65AEEB9-0290-5F42-E477-A0E6E529CBFE}"/>
          </ac:spMkLst>
        </pc:spChg>
        <pc:grpChg chg="mod">
          <ac:chgData name="Roeder, Nicholas W CTR (USA)" userId="79837ba8-223c-488f-abaa-51c0b0c7c7da" providerId="ADAL" clId="{C6296CA2-9F0B-44A4-83CC-1AA0A568C8BE}" dt="2026-01-06T17:30:09.051" v="47" actId="962"/>
          <ac:grpSpMkLst>
            <pc:docMk/>
            <pc:sldMk cId="4105749061" sldId="266"/>
            <ac:grpSpMk id="10" creationId="{1F38F5D3-A502-CC16-693D-3906EEC726C1}"/>
          </ac:grpSpMkLst>
        </pc:grpChg>
        <pc:grpChg chg="mod">
          <ac:chgData name="Roeder, Nicholas W CTR (USA)" userId="79837ba8-223c-488f-abaa-51c0b0c7c7da" providerId="ADAL" clId="{C6296CA2-9F0B-44A4-83CC-1AA0A568C8BE}" dt="2026-01-06T17:30:13.930" v="51" actId="962"/>
          <ac:grpSpMkLst>
            <pc:docMk/>
            <pc:sldMk cId="4105749061" sldId="266"/>
            <ac:grpSpMk id="17" creationId="{50EAE3D9-5AE8-4DEF-2416-C106B65D201C}"/>
          </ac:grpSpMkLst>
        </pc:grpChg>
        <pc:picChg chg="mod">
          <ac:chgData name="Roeder, Nicholas W CTR (USA)" userId="79837ba8-223c-488f-abaa-51c0b0c7c7da" providerId="ADAL" clId="{C6296CA2-9F0B-44A4-83CC-1AA0A568C8BE}" dt="2026-01-06T17:30:11.506" v="49" actId="962"/>
          <ac:picMkLst>
            <pc:docMk/>
            <pc:sldMk cId="4105749061" sldId="266"/>
            <ac:picMk id="2" creationId="{8290AB6B-3BDE-D071-24CD-EA2251C52A08}"/>
          </ac:picMkLst>
        </pc:picChg>
      </pc:sldChg>
      <pc:sldChg chg="modSp mod">
        <pc:chgData name="Roeder, Nicholas W CTR (USA)" userId="79837ba8-223c-488f-abaa-51c0b0c7c7da" providerId="ADAL" clId="{C6296CA2-9F0B-44A4-83CC-1AA0A568C8BE}" dt="2026-01-06T17:31:19.896" v="106" actId="33553"/>
        <pc:sldMkLst>
          <pc:docMk/>
          <pc:sldMk cId="1312177731" sldId="267"/>
        </pc:sldMkLst>
        <pc:spChg chg="mod">
          <ac:chgData name="Roeder, Nicholas W CTR (USA)" userId="79837ba8-223c-488f-abaa-51c0b0c7c7da" providerId="ADAL" clId="{C6296CA2-9F0B-44A4-83CC-1AA0A568C8BE}" dt="2026-01-06T17:31:19.896" v="106" actId="33553"/>
          <ac:spMkLst>
            <pc:docMk/>
            <pc:sldMk cId="1312177731" sldId="267"/>
            <ac:spMk id="2" creationId="{72410F23-70B7-D6E4-A5B5-61E8FEA3CA58}"/>
          </ac:spMkLst>
        </pc:spChg>
        <pc:spChg chg="mod">
          <ac:chgData name="Roeder, Nicholas W CTR (USA)" userId="79837ba8-223c-488f-abaa-51c0b0c7c7da" providerId="ADAL" clId="{C6296CA2-9F0B-44A4-83CC-1AA0A568C8BE}" dt="2026-01-06T17:29:52.271" v="40" actId="962"/>
          <ac:spMkLst>
            <pc:docMk/>
            <pc:sldMk cId="1312177731" sldId="267"/>
            <ac:spMk id="4" creationId="{51BD50B9-0CA8-398E-CC21-43EB9122CC53}"/>
          </ac:spMkLst>
        </pc:spChg>
        <pc:spChg chg="mod">
          <ac:chgData name="Roeder, Nicholas W CTR (USA)" userId="79837ba8-223c-488f-abaa-51c0b0c7c7da" providerId="ADAL" clId="{C6296CA2-9F0B-44A4-83CC-1AA0A568C8BE}" dt="2026-01-06T17:29:52.275" v="41" actId="962"/>
          <ac:spMkLst>
            <pc:docMk/>
            <pc:sldMk cId="1312177731" sldId="267"/>
            <ac:spMk id="5" creationId="{A1068933-CD84-E04D-8662-1407E8005EA6}"/>
          </ac:spMkLst>
        </pc:spChg>
        <pc:picChg chg="mod">
          <ac:chgData name="Roeder, Nicholas W CTR (USA)" userId="79837ba8-223c-488f-abaa-51c0b0c7c7da" providerId="ADAL" clId="{C6296CA2-9F0B-44A4-83CC-1AA0A568C8BE}" dt="2026-01-06T17:31:00.938" v="94" actId="962"/>
          <ac:picMkLst>
            <pc:docMk/>
            <pc:sldMk cId="1312177731" sldId="267"/>
            <ac:picMk id="30" creationId="{38854E7B-9447-3712-061D-8C8B69775C6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3591562"/>
            <a:ext cx="13990320" cy="7640320"/>
          </a:xfrm>
        </p:spPr>
        <p:txBody>
          <a:bodyPr anchor="b"/>
          <a:lstStyle>
            <a:lvl1pPr algn="ctr">
              <a:defRPr sz="10800"/>
            </a:lvl1pPr>
          </a:lstStyle>
          <a:p>
            <a:r>
              <a:rPr lang="en-US"/>
              <a:t>Click to edit Master title style</a:t>
            </a:r>
            <a:endParaRPr lang="en-US" dirty="0"/>
          </a:p>
        </p:txBody>
      </p:sp>
      <p:sp>
        <p:nvSpPr>
          <p:cNvPr id="3" name="Subtitle 2"/>
          <p:cNvSpPr>
            <a:spLocks noGrp="1"/>
          </p:cNvSpPr>
          <p:nvPr>
            <p:ph type="subTitle" idx="1"/>
          </p:nvPr>
        </p:nvSpPr>
        <p:spPr>
          <a:xfrm>
            <a:off x="2057400" y="11526522"/>
            <a:ext cx="12344400" cy="5298438"/>
          </a:xfrm>
        </p:spPr>
        <p:txBody>
          <a:bodyPr/>
          <a:lstStyle>
            <a:lvl1pPr marL="0" indent="0" algn="ctr">
              <a:buNone/>
              <a:defRPr sz="4320"/>
            </a:lvl1pPr>
            <a:lvl2pPr marL="822960" indent="0" algn="ctr">
              <a:buNone/>
              <a:defRPr sz="3600"/>
            </a:lvl2pPr>
            <a:lvl3pPr marL="1645920" indent="0" algn="ctr">
              <a:buNone/>
              <a:defRPr sz="3240"/>
            </a:lvl3pPr>
            <a:lvl4pPr marL="2468880" indent="0" algn="ctr">
              <a:buNone/>
              <a:defRPr sz="2880"/>
            </a:lvl4pPr>
            <a:lvl5pPr marL="3291840" indent="0" algn="ctr">
              <a:buNone/>
              <a:defRPr sz="2880"/>
            </a:lvl5pPr>
            <a:lvl6pPr marL="4114800" indent="0" algn="ctr">
              <a:buNone/>
              <a:defRPr sz="2880"/>
            </a:lvl6pPr>
            <a:lvl7pPr marL="4937760" indent="0" algn="ctr">
              <a:buNone/>
              <a:defRPr sz="2880"/>
            </a:lvl7pPr>
            <a:lvl8pPr marL="5760720" indent="0" algn="ctr">
              <a:buNone/>
              <a:defRPr sz="2880"/>
            </a:lvl8pPr>
            <a:lvl9pPr marL="6583680" indent="0" algn="ctr">
              <a:buNone/>
              <a:defRPr sz="28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4D0BCD-9170-6542-97B3-F4E051E3C6ED}"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327521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D0BCD-9170-6542-97B3-F4E051E3C6ED}"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146818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1168400"/>
            <a:ext cx="3549015"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1571" y="1168400"/>
            <a:ext cx="10441305"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D0BCD-9170-6542-97B3-F4E051E3C6ED}"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240630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D0BCD-9170-6542-97B3-F4E051E3C6ED}"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353823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98" y="5471167"/>
            <a:ext cx="14196060" cy="9128758"/>
          </a:xfrm>
        </p:spPr>
        <p:txBody>
          <a:bodyPr anchor="b"/>
          <a:lstStyle>
            <a:lvl1pPr>
              <a:defRPr sz="10800"/>
            </a:lvl1pPr>
          </a:lstStyle>
          <a:p>
            <a:r>
              <a:rPr lang="en-US"/>
              <a:t>Click to edit Master title style</a:t>
            </a:r>
            <a:endParaRPr lang="en-US" dirty="0"/>
          </a:p>
        </p:txBody>
      </p:sp>
      <p:sp>
        <p:nvSpPr>
          <p:cNvPr id="3" name="Text Placeholder 2"/>
          <p:cNvSpPr>
            <a:spLocks noGrp="1"/>
          </p:cNvSpPr>
          <p:nvPr>
            <p:ph type="body" idx="1"/>
          </p:nvPr>
        </p:nvSpPr>
        <p:spPr>
          <a:xfrm>
            <a:off x="1122998" y="14686287"/>
            <a:ext cx="14196060" cy="4800598"/>
          </a:xfrm>
        </p:spPr>
        <p:txBody>
          <a:bodyPr/>
          <a:lstStyle>
            <a:lvl1pPr marL="0" indent="0">
              <a:buNone/>
              <a:defRPr sz="4320">
                <a:solidFill>
                  <a:schemeClr val="tx1">
                    <a:tint val="82000"/>
                  </a:schemeClr>
                </a:solidFill>
              </a:defRPr>
            </a:lvl1pPr>
            <a:lvl2pPr marL="822960" indent="0">
              <a:buNone/>
              <a:defRPr sz="3600">
                <a:solidFill>
                  <a:schemeClr val="tx1">
                    <a:tint val="82000"/>
                  </a:schemeClr>
                </a:solidFill>
              </a:defRPr>
            </a:lvl2pPr>
            <a:lvl3pPr marL="1645920" indent="0">
              <a:buNone/>
              <a:defRPr sz="3240">
                <a:solidFill>
                  <a:schemeClr val="tx1">
                    <a:tint val="82000"/>
                  </a:schemeClr>
                </a:solidFill>
              </a:defRPr>
            </a:lvl3pPr>
            <a:lvl4pPr marL="2468880" indent="0">
              <a:buNone/>
              <a:defRPr sz="2880">
                <a:solidFill>
                  <a:schemeClr val="tx1">
                    <a:tint val="82000"/>
                  </a:schemeClr>
                </a:solidFill>
              </a:defRPr>
            </a:lvl4pPr>
            <a:lvl5pPr marL="3291840" indent="0">
              <a:buNone/>
              <a:defRPr sz="2880">
                <a:solidFill>
                  <a:schemeClr val="tx1">
                    <a:tint val="82000"/>
                  </a:schemeClr>
                </a:solidFill>
              </a:defRPr>
            </a:lvl5pPr>
            <a:lvl6pPr marL="4114800" indent="0">
              <a:buNone/>
              <a:defRPr sz="2880">
                <a:solidFill>
                  <a:schemeClr val="tx1">
                    <a:tint val="82000"/>
                  </a:schemeClr>
                </a:solidFill>
              </a:defRPr>
            </a:lvl6pPr>
            <a:lvl7pPr marL="4937760" indent="0">
              <a:buNone/>
              <a:defRPr sz="2880">
                <a:solidFill>
                  <a:schemeClr val="tx1">
                    <a:tint val="82000"/>
                  </a:schemeClr>
                </a:solidFill>
              </a:defRPr>
            </a:lvl7pPr>
            <a:lvl8pPr marL="5760720" indent="0">
              <a:buNone/>
              <a:defRPr sz="2880">
                <a:solidFill>
                  <a:schemeClr val="tx1">
                    <a:tint val="82000"/>
                  </a:schemeClr>
                </a:solidFill>
              </a:defRPr>
            </a:lvl8pPr>
            <a:lvl9pPr marL="6583680" indent="0">
              <a:buNone/>
              <a:defRPr sz="28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D0BCD-9170-6542-97B3-F4E051E3C6ED}"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77681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1570" y="5842000"/>
            <a:ext cx="699516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32470" y="5842000"/>
            <a:ext cx="699516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4D0BCD-9170-6542-97B3-F4E051E3C6ED}"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175823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3714" y="1168405"/>
            <a:ext cx="1419606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33716" y="5379722"/>
            <a:ext cx="6963012" cy="2636518"/>
          </a:xfrm>
        </p:spPr>
        <p:txBody>
          <a:bodyPr anchor="b"/>
          <a:lstStyle>
            <a:lvl1pPr marL="0" indent="0">
              <a:buNone/>
              <a:defRPr sz="4320" b="1"/>
            </a:lvl1pPr>
            <a:lvl2pPr marL="822960" indent="0">
              <a:buNone/>
              <a:defRPr sz="3600" b="1"/>
            </a:lvl2pPr>
            <a:lvl3pPr marL="1645920" indent="0">
              <a:buNone/>
              <a:defRPr sz="3240" b="1"/>
            </a:lvl3pPr>
            <a:lvl4pPr marL="2468880" indent="0">
              <a:buNone/>
              <a:defRPr sz="2880" b="1"/>
            </a:lvl4pPr>
            <a:lvl5pPr marL="3291840" indent="0">
              <a:buNone/>
              <a:defRPr sz="2880" b="1"/>
            </a:lvl5pPr>
            <a:lvl6pPr marL="4114800" indent="0">
              <a:buNone/>
              <a:defRPr sz="2880" b="1"/>
            </a:lvl6pPr>
            <a:lvl7pPr marL="4937760" indent="0">
              <a:buNone/>
              <a:defRPr sz="2880" b="1"/>
            </a:lvl7pPr>
            <a:lvl8pPr marL="5760720" indent="0">
              <a:buNone/>
              <a:defRPr sz="2880" b="1"/>
            </a:lvl8pPr>
            <a:lvl9pPr marL="6583680" indent="0">
              <a:buNone/>
              <a:defRPr sz="2880" b="1"/>
            </a:lvl9pPr>
          </a:lstStyle>
          <a:p>
            <a:pPr lvl="0"/>
            <a:r>
              <a:rPr lang="en-US"/>
              <a:t>Click to edit Master text styles</a:t>
            </a:r>
          </a:p>
        </p:txBody>
      </p:sp>
      <p:sp>
        <p:nvSpPr>
          <p:cNvPr id="4" name="Content Placeholder 3"/>
          <p:cNvSpPr>
            <a:spLocks noGrp="1"/>
          </p:cNvSpPr>
          <p:nvPr>
            <p:ph sz="half" idx="2"/>
          </p:nvPr>
        </p:nvSpPr>
        <p:spPr>
          <a:xfrm>
            <a:off x="1133716" y="8016240"/>
            <a:ext cx="6963012"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332471" y="5379722"/>
            <a:ext cx="6997304" cy="2636518"/>
          </a:xfrm>
        </p:spPr>
        <p:txBody>
          <a:bodyPr anchor="b"/>
          <a:lstStyle>
            <a:lvl1pPr marL="0" indent="0">
              <a:buNone/>
              <a:defRPr sz="4320" b="1"/>
            </a:lvl1pPr>
            <a:lvl2pPr marL="822960" indent="0">
              <a:buNone/>
              <a:defRPr sz="3600" b="1"/>
            </a:lvl2pPr>
            <a:lvl3pPr marL="1645920" indent="0">
              <a:buNone/>
              <a:defRPr sz="3240" b="1"/>
            </a:lvl3pPr>
            <a:lvl4pPr marL="2468880" indent="0">
              <a:buNone/>
              <a:defRPr sz="2880" b="1"/>
            </a:lvl4pPr>
            <a:lvl5pPr marL="3291840" indent="0">
              <a:buNone/>
              <a:defRPr sz="2880" b="1"/>
            </a:lvl5pPr>
            <a:lvl6pPr marL="4114800" indent="0">
              <a:buNone/>
              <a:defRPr sz="2880" b="1"/>
            </a:lvl6pPr>
            <a:lvl7pPr marL="4937760" indent="0">
              <a:buNone/>
              <a:defRPr sz="2880" b="1"/>
            </a:lvl7pPr>
            <a:lvl8pPr marL="5760720" indent="0">
              <a:buNone/>
              <a:defRPr sz="2880" b="1"/>
            </a:lvl8pPr>
            <a:lvl9pPr marL="6583680" indent="0">
              <a:buNone/>
              <a:defRPr sz="2880" b="1"/>
            </a:lvl9pPr>
          </a:lstStyle>
          <a:p>
            <a:pPr lvl="0"/>
            <a:r>
              <a:rPr lang="en-US"/>
              <a:t>Click to edit Master text styles</a:t>
            </a:r>
          </a:p>
        </p:txBody>
      </p:sp>
      <p:sp>
        <p:nvSpPr>
          <p:cNvPr id="6" name="Content Placeholder 5"/>
          <p:cNvSpPr>
            <a:spLocks noGrp="1"/>
          </p:cNvSpPr>
          <p:nvPr>
            <p:ph sz="quarter" idx="4"/>
          </p:nvPr>
        </p:nvSpPr>
        <p:spPr>
          <a:xfrm>
            <a:off x="8332471" y="8016240"/>
            <a:ext cx="699730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4D0BCD-9170-6542-97B3-F4E051E3C6ED}"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396538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4D0BCD-9170-6542-97B3-F4E051E3C6ED}"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283597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D0BCD-9170-6542-97B3-F4E051E3C6ED}"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298838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1463040"/>
            <a:ext cx="5308520" cy="5120640"/>
          </a:xfrm>
        </p:spPr>
        <p:txBody>
          <a:bodyPr anchor="b"/>
          <a:lstStyle>
            <a:lvl1pPr>
              <a:defRPr sz="5760"/>
            </a:lvl1pPr>
          </a:lstStyle>
          <a:p>
            <a:r>
              <a:rPr lang="en-US"/>
              <a:t>Click to edit Master title style</a:t>
            </a:r>
            <a:endParaRPr lang="en-US" dirty="0"/>
          </a:p>
        </p:txBody>
      </p:sp>
      <p:sp>
        <p:nvSpPr>
          <p:cNvPr id="3" name="Content Placeholder 2"/>
          <p:cNvSpPr>
            <a:spLocks noGrp="1"/>
          </p:cNvSpPr>
          <p:nvPr>
            <p:ph idx="1"/>
          </p:nvPr>
        </p:nvSpPr>
        <p:spPr>
          <a:xfrm>
            <a:off x="6997304" y="3159765"/>
            <a:ext cx="8332470" cy="15595600"/>
          </a:xfrm>
        </p:spPr>
        <p:txBody>
          <a:bodyPr/>
          <a:lstStyle>
            <a:lvl1pPr>
              <a:defRPr sz="5760"/>
            </a:lvl1pPr>
            <a:lvl2pPr>
              <a:defRPr sz="5040"/>
            </a:lvl2pPr>
            <a:lvl3pPr>
              <a:defRPr sz="432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33714" y="6583680"/>
            <a:ext cx="5308520" cy="12197082"/>
          </a:xfrm>
        </p:spPr>
        <p:txBody>
          <a:bodyPr/>
          <a:lstStyle>
            <a:lvl1pPr marL="0" indent="0">
              <a:buNone/>
              <a:defRPr sz="2880"/>
            </a:lvl1pPr>
            <a:lvl2pPr marL="822960" indent="0">
              <a:buNone/>
              <a:defRPr sz="2520"/>
            </a:lvl2pPr>
            <a:lvl3pPr marL="1645920" indent="0">
              <a:buNone/>
              <a:defRPr sz="2160"/>
            </a:lvl3pPr>
            <a:lvl4pPr marL="2468880" indent="0">
              <a:buNone/>
              <a:defRPr sz="1800"/>
            </a:lvl4pPr>
            <a:lvl5pPr marL="3291840" indent="0">
              <a:buNone/>
              <a:defRPr sz="1800"/>
            </a:lvl5pPr>
            <a:lvl6pPr marL="4114800" indent="0">
              <a:buNone/>
              <a:defRPr sz="1800"/>
            </a:lvl6pPr>
            <a:lvl7pPr marL="4937760" indent="0">
              <a:buNone/>
              <a:defRPr sz="1800"/>
            </a:lvl7pPr>
            <a:lvl8pPr marL="5760720" indent="0">
              <a:buNone/>
              <a:defRPr sz="1800"/>
            </a:lvl8pPr>
            <a:lvl9pPr marL="658368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594D0BCD-9170-6542-97B3-F4E051E3C6ED}"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251791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1463040"/>
            <a:ext cx="5308520" cy="5120640"/>
          </a:xfrm>
        </p:spPr>
        <p:txBody>
          <a:bodyPr anchor="b"/>
          <a:lstStyle>
            <a:lvl1pPr>
              <a:defRPr sz="576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7304" y="3159765"/>
            <a:ext cx="8332470" cy="15595600"/>
          </a:xfrm>
        </p:spPr>
        <p:txBody>
          <a:bodyPr anchor="t"/>
          <a:lstStyle>
            <a:lvl1pPr marL="0" indent="0">
              <a:buNone/>
              <a:defRPr sz="5760"/>
            </a:lvl1pPr>
            <a:lvl2pPr marL="822960" indent="0">
              <a:buNone/>
              <a:defRPr sz="5040"/>
            </a:lvl2pPr>
            <a:lvl3pPr marL="1645920" indent="0">
              <a:buNone/>
              <a:defRPr sz="4320"/>
            </a:lvl3pPr>
            <a:lvl4pPr marL="2468880" indent="0">
              <a:buNone/>
              <a:defRPr sz="3600"/>
            </a:lvl4pPr>
            <a:lvl5pPr marL="3291840" indent="0">
              <a:buNone/>
              <a:defRPr sz="3600"/>
            </a:lvl5pPr>
            <a:lvl6pPr marL="4114800" indent="0">
              <a:buNone/>
              <a:defRPr sz="3600"/>
            </a:lvl6pPr>
            <a:lvl7pPr marL="4937760" indent="0">
              <a:buNone/>
              <a:defRPr sz="3600"/>
            </a:lvl7pPr>
            <a:lvl8pPr marL="5760720" indent="0">
              <a:buNone/>
              <a:defRPr sz="3600"/>
            </a:lvl8pPr>
            <a:lvl9pPr marL="6583680" indent="0">
              <a:buNone/>
              <a:defRPr sz="3600"/>
            </a:lvl9pPr>
          </a:lstStyle>
          <a:p>
            <a:r>
              <a:rPr lang="en-US"/>
              <a:t>Click icon to add picture</a:t>
            </a:r>
            <a:endParaRPr lang="en-US" dirty="0"/>
          </a:p>
        </p:txBody>
      </p:sp>
      <p:sp>
        <p:nvSpPr>
          <p:cNvPr id="4" name="Text Placeholder 3"/>
          <p:cNvSpPr>
            <a:spLocks noGrp="1"/>
          </p:cNvSpPr>
          <p:nvPr>
            <p:ph type="body" sz="half" idx="2"/>
          </p:nvPr>
        </p:nvSpPr>
        <p:spPr>
          <a:xfrm>
            <a:off x="1133714" y="6583680"/>
            <a:ext cx="5308520" cy="12197082"/>
          </a:xfrm>
        </p:spPr>
        <p:txBody>
          <a:bodyPr/>
          <a:lstStyle>
            <a:lvl1pPr marL="0" indent="0">
              <a:buNone/>
              <a:defRPr sz="2880"/>
            </a:lvl1pPr>
            <a:lvl2pPr marL="822960" indent="0">
              <a:buNone/>
              <a:defRPr sz="2520"/>
            </a:lvl2pPr>
            <a:lvl3pPr marL="1645920" indent="0">
              <a:buNone/>
              <a:defRPr sz="2160"/>
            </a:lvl3pPr>
            <a:lvl4pPr marL="2468880" indent="0">
              <a:buNone/>
              <a:defRPr sz="1800"/>
            </a:lvl4pPr>
            <a:lvl5pPr marL="3291840" indent="0">
              <a:buNone/>
              <a:defRPr sz="1800"/>
            </a:lvl5pPr>
            <a:lvl6pPr marL="4114800" indent="0">
              <a:buNone/>
              <a:defRPr sz="1800"/>
            </a:lvl6pPr>
            <a:lvl7pPr marL="4937760" indent="0">
              <a:buNone/>
              <a:defRPr sz="1800"/>
            </a:lvl7pPr>
            <a:lvl8pPr marL="5760720" indent="0">
              <a:buNone/>
              <a:defRPr sz="1800"/>
            </a:lvl8pPr>
            <a:lvl9pPr marL="658368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594D0BCD-9170-6542-97B3-F4E051E3C6ED}"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2CA6D-B79E-DB49-8EF5-38C9A09A0604}" type="slidenum">
              <a:rPr lang="en-US" smtClean="0"/>
              <a:t>‹#›</a:t>
            </a:fld>
            <a:endParaRPr lang="en-US"/>
          </a:p>
        </p:txBody>
      </p:sp>
    </p:spTree>
    <p:extLst>
      <p:ext uri="{BB962C8B-B14F-4D97-AF65-F5344CB8AC3E}">
        <p14:creationId xmlns:p14="http://schemas.microsoft.com/office/powerpoint/2010/main" val="232115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1168405"/>
            <a:ext cx="1419606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1570" y="5842000"/>
            <a:ext cx="1419606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570" y="20340325"/>
            <a:ext cx="3703320" cy="1168400"/>
          </a:xfrm>
          <a:prstGeom prst="rect">
            <a:avLst/>
          </a:prstGeom>
        </p:spPr>
        <p:txBody>
          <a:bodyPr vert="horz" lIns="91440" tIns="45720" rIns="91440" bIns="45720" rtlCol="0" anchor="ctr"/>
          <a:lstStyle>
            <a:lvl1pPr algn="l">
              <a:defRPr sz="2160">
                <a:solidFill>
                  <a:schemeClr val="tx1">
                    <a:tint val="82000"/>
                  </a:schemeClr>
                </a:solidFill>
              </a:defRPr>
            </a:lvl1pPr>
          </a:lstStyle>
          <a:p>
            <a:fld id="{594D0BCD-9170-6542-97B3-F4E051E3C6ED}" type="datetimeFigureOut">
              <a:rPr lang="en-US" smtClean="0"/>
              <a:t>1/6/2026</a:t>
            </a:fld>
            <a:endParaRPr lang="en-US"/>
          </a:p>
        </p:txBody>
      </p:sp>
      <p:sp>
        <p:nvSpPr>
          <p:cNvPr id="5" name="Footer Placeholder 4"/>
          <p:cNvSpPr>
            <a:spLocks noGrp="1"/>
          </p:cNvSpPr>
          <p:nvPr>
            <p:ph type="ftr" sz="quarter" idx="3"/>
          </p:nvPr>
        </p:nvSpPr>
        <p:spPr>
          <a:xfrm>
            <a:off x="5452110" y="20340325"/>
            <a:ext cx="5554980" cy="1168400"/>
          </a:xfrm>
          <a:prstGeom prst="rect">
            <a:avLst/>
          </a:prstGeom>
        </p:spPr>
        <p:txBody>
          <a:bodyPr vert="horz" lIns="91440" tIns="45720" rIns="91440" bIns="45720" rtlCol="0" anchor="ctr"/>
          <a:lstStyle>
            <a:lvl1pPr algn="ctr">
              <a:defRPr sz="21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1624310" y="20340325"/>
            <a:ext cx="3703320" cy="1168400"/>
          </a:xfrm>
          <a:prstGeom prst="rect">
            <a:avLst/>
          </a:prstGeom>
        </p:spPr>
        <p:txBody>
          <a:bodyPr vert="horz" lIns="91440" tIns="45720" rIns="91440" bIns="45720" rtlCol="0" anchor="ctr"/>
          <a:lstStyle>
            <a:lvl1pPr algn="r">
              <a:defRPr sz="2160">
                <a:solidFill>
                  <a:schemeClr val="tx1">
                    <a:tint val="82000"/>
                  </a:schemeClr>
                </a:solidFill>
              </a:defRPr>
            </a:lvl1pPr>
          </a:lstStyle>
          <a:p>
            <a:fld id="{5BB2CA6D-B79E-DB49-8EF5-38C9A09A0604}" type="slidenum">
              <a:rPr lang="en-US" smtClean="0"/>
              <a:t>‹#›</a:t>
            </a:fld>
            <a:endParaRPr lang="en-US"/>
          </a:p>
        </p:txBody>
      </p:sp>
    </p:spTree>
    <p:extLst>
      <p:ext uri="{BB962C8B-B14F-4D97-AF65-F5344CB8AC3E}">
        <p14:creationId xmlns:p14="http://schemas.microsoft.com/office/powerpoint/2010/main" val="97265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645920" rtl="0" eaLnBrk="1" latinLnBrk="0" hangingPunct="1">
        <a:lnSpc>
          <a:spcPct val="90000"/>
        </a:lnSpc>
        <a:spcBef>
          <a:spcPct val="0"/>
        </a:spcBef>
        <a:buNone/>
        <a:defRPr sz="7920" kern="1200">
          <a:solidFill>
            <a:schemeClr val="tx1"/>
          </a:solidFill>
          <a:latin typeface="+mj-lt"/>
          <a:ea typeface="+mj-ea"/>
          <a:cs typeface="+mj-cs"/>
        </a:defRPr>
      </a:lvl1pPr>
    </p:titleStyle>
    <p:bodyStyle>
      <a:lvl1pPr marL="411480" indent="-411480" algn="l" defTabSz="1645920" rtl="0" eaLnBrk="1" latinLnBrk="0" hangingPunct="1">
        <a:lnSpc>
          <a:spcPct val="90000"/>
        </a:lnSpc>
        <a:spcBef>
          <a:spcPts val="1800"/>
        </a:spcBef>
        <a:buFont typeface="Arial" panose="020B0604020202020204" pitchFamily="34" charset="0"/>
        <a:buChar char="•"/>
        <a:defRPr sz="5040" kern="1200">
          <a:solidFill>
            <a:schemeClr val="tx1"/>
          </a:solidFill>
          <a:latin typeface="+mn-lt"/>
          <a:ea typeface="+mn-ea"/>
          <a:cs typeface="+mn-cs"/>
        </a:defRPr>
      </a:lvl1pPr>
      <a:lvl2pPr marL="1234440" indent="-411480" algn="l" defTabSz="1645920" rtl="0" eaLnBrk="1" latinLnBrk="0" hangingPunct="1">
        <a:lnSpc>
          <a:spcPct val="90000"/>
        </a:lnSpc>
        <a:spcBef>
          <a:spcPts val="900"/>
        </a:spcBef>
        <a:buFont typeface="Arial" panose="020B0604020202020204" pitchFamily="34" charset="0"/>
        <a:buChar char="•"/>
        <a:defRPr sz="4320" kern="1200">
          <a:solidFill>
            <a:schemeClr val="tx1"/>
          </a:solidFill>
          <a:latin typeface="+mn-lt"/>
          <a:ea typeface="+mn-ea"/>
          <a:cs typeface="+mn-cs"/>
        </a:defRPr>
      </a:lvl2pPr>
      <a:lvl3pPr marL="2057400" indent="-411480" algn="l" defTabSz="1645920" rtl="0" eaLnBrk="1" latinLnBrk="0" hangingPunct="1">
        <a:lnSpc>
          <a:spcPct val="90000"/>
        </a:lnSpc>
        <a:spcBef>
          <a:spcPts val="900"/>
        </a:spcBef>
        <a:buFont typeface="Arial" panose="020B0604020202020204" pitchFamily="34" charset="0"/>
        <a:buChar char="•"/>
        <a:defRPr sz="3600" kern="1200">
          <a:solidFill>
            <a:schemeClr val="tx1"/>
          </a:solidFill>
          <a:latin typeface="+mn-lt"/>
          <a:ea typeface="+mn-ea"/>
          <a:cs typeface="+mn-cs"/>
        </a:defRPr>
      </a:lvl3pPr>
      <a:lvl4pPr marL="288036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4pPr>
      <a:lvl5pPr marL="370332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5pPr>
      <a:lvl6pPr marL="452628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6pPr>
      <a:lvl7pPr marL="534924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7pPr>
      <a:lvl8pPr marL="617220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8pPr>
      <a:lvl9pPr marL="6995160" indent="-411480" algn="l" defTabSz="1645920"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9pPr>
    </p:bodyStyle>
    <p:otherStyle>
      <a:defPPr>
        <a:defRPr lang="en-US"/>
      </a:defPPr>
      <a:lvl1pPr marL="0" algn="l" defTabSz="1645920" rtl="0" eaLnBrk="1" latinLnBrk="0" hangingPunct="1">
        <a:defRPr sz="3240" kern="1200">
          <a:solidFill>
            <a:schemeClr val="tx1"/>
          </a:solidFill>
          <a:latin typeface="+mn-lt"/>
          <a:ea typeface="+mn-ea"/>
          <a:cs typeface="+mn-cs"/>
        </a:defRPr>
      </a:lvl1pPr>
      <a:lvl2pPr marL="822960" algn="l" defTabSz="1645920" rtl="0" eaLnBrk="1" latinLnBrk="0" hangingPunct="1">
        <a:defRPr sz="3240" kern="1200">
          <a:solidFill>
            <a:schemeClr val="tx1"/>
          </a:solidFill>
          <a:latin typeface="+mn-lt"/>
          <a:ea typeface="+mn-ea"/>
          <a:cs typeface="+mn-cs"/>
        </a:defRPr>
      </a:lvl2pPr>
      <a:lvl3pPr marL="1645920" algn="l" defTabSz="1645920" rtl="0" eaLnBrk="1" latinLnBrk="0" hangingPunct="1">
        <a:defRPr sz="3240" kern="1200">
          <a:solidFill>
            <a:schemeClr val="tx1"/>
          </a:solidFill>
          <a:latin typeface="+mn-lt"/>
          <a:ea typeface="+mn-ea"/>
          <a:cs typeface="+mn-cs"/>
        </a:defRPr>
      </a:lvl3pPr>
      <a:lvl4pPr marL="2468880" algn="l" defTabSz="1645920" rtl="0" eaLnBrk="1" latinLnBrk="0" hangingPunct="1">
        <a:defRPr sz="3240" kern="1200">
          <a:solidFill>
            <a:schemeClr val="tx1"/>
          </a:solidFill>
          <a:latin typeface="+mn-lt"/>
          <a:ea typeface="+mn-ea"/>
          <a:cs typeface="+mn-cs"/>
        </a:defRPr>
      </a:lvl4pPr>
      <a:lvl5pPr marL="3291840" algn="l" defTabSz="1645920" rtl="0" eaLnBrk="1" latinLnBrk="0" hangingPunct="1">
        <a:defRPr sz="3240" kern="1200">
          <a:solidFill>
            <a:schemeClr val="tx1"/>
          </a:solidFill>
          <a:latin typeface="+mn-lt"/>
          <a:ea typeface="+mn-ea"/>
          <a:cs typeface="+mn-cs"/>
        </a:defRPr>
      </a:lvl5pPr>
      <a:lvl6pPr marL="4114800" algn="l" defTabSz="1645920" rtl="0" eaLnBrk="1" latinLnBrk="0" hangingPunct="1">
        <a:defRPr sz="3240" kern="1200">
          <a:solidFill>
            <a:schemeClr val="tx1"/>
          </a:solidFill>
          <a:latin typeface="+mn-lt"/>
          <a:ea typeface="+mn-ea"/>
          <a:cs typeface="+mn-cs"/>
        </a:defRPr>
      </a:lvl6pPr>
      <a:lvl7pPr marL="4937760" algn="l" defTabSz="1645920" rtl="0" eaLnBrk="1" latinLnBrk="0" hangingPunct="1">
        <a:defRPr sz="3240" kern="1200">
          <a:solidFill>
            <a:schemeClr val="tx1"/>
          </a:solidFill>
          <a:latin typeface="+mn-lt"/>
          <a:ea typeface="+mn-ea"/>
          <a:cs typeface="+mn-cs"/>
        </a:defRPr>
      </a:lvl7pPr>
      <a:lvl8pPr marL="5760720" algn="l" defTabSz="1645920" rtl="0" eaLnBrk="1" latinLnBrk="0" hangingPunct="1">
        <a:defRPr sz="3240" kern="1200">
          <a:solidFill>
            <a:schemeClr val="tx1"/>
          </a:solidFill>
          <a:latin typeface="+mn-lt"/>
          <a:ea typeface="+mn-ea"/>
          <a:cs typeface="+mn-cs"/>
        </a:defRPr>
      </a:lvl8pPr>
      <a:lvl9pPr marL="6583680" algn="l" defTabSz="1645920" rtl="0" eaLnBrk="1" latinLnBrk="0" hangingPunct="1">
        <a:defRPr sz="32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F7206B-0118-DF9E-415A-CBB0ADC07DEC}"/>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7568DCC2-26C7-25F4-97FF-8574218CCD30}"/>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pic>
        <p:nvPicPr>
          <p:cNvPr id="6" name="Picture 5" descr="text">
            <a:extLst>
              <a:ext uri="{FF2B5EF4-FFF2-40B4-BE49-F238E27FC236}">
                <a16:creationId xmlns:a16="http://schemas.microsoft.com/office/drawing/2014/main" id="{B0CA2F63-023C-B9A6-78C2-1DB4A4A04AE7}"/>
              </a:ext>
            </a:extLst>
          </p:cNvPr>
          <p:cNvPicPr>
            <a:picLocks noChangeAspect="1"/>
          </p:cNvPicPr>
          <p:nvPr/>
        </p:nvPicPr>
        <p:blipFill>
          <a:blip r:embed="rId2"/>
          <a:stretch>
            <a:fillRect/>
          </a:stretch>
        </p:blipFill>
        <p:spPr>
          <a:xfrm>
            <a:off x="5099050" y="0"/>
            <a:ext cx="6261100" cy="4178300"/>
          </a:xfrm>
          <a:prstGeom prst="rect">
            <a:avLst/>
          </a:prstGeom>
        </p:spPr>
      </p:pic>
      <p:sp>
        <p:nvSpPr>
          <p:cNvPr id="7" name="Title 6">
            <a:extLst>
              <a:ext uri="{FF2B5EF4-FFF2-40B4-BE49-F238E27FC236}">
                <a16:creationId xmlns:a16="http://schemas.microsoft.com/office/drawing/2014/main" id="{31DD65F6-997E-48CF-83BD-11CD3F9214DD}"/>
              </a:ext>
            </a:extLst>
          </p:cNvPr>
          <p:cNvSpPr txBox="1">
            <a:spLocks noGrp="1"/>
          </p:cNvSpPr>
          <p:nvPr>
            <p:ph type="title" idx="4294967295"/>
          </p:nvPr>
        </p:nvSpPr>
        <p:spPr>
          <a:xfrm>
            <a:off x="1722120" y="4435501"/>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842F9FB3-3CAB-4BFB-16AB-8488FA96E7A8}"/>
              </a:ext>
            </a:extLst>
          </p:cNvPr>
          <p:cNvSpPr txBox="1"/>
          <p:nvPr/>
        </p:nvSpPr>
        <p:spPr>
          <a:xfrm>
            <a:off x="3403867" y="6275203"/>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78F753D5-BD1E-8CA3-E163-1C6D5D3AAF75}"/>
              </a:ext>
            </a:extLst>
          </p:cNvPr>
          <p:cNvSpPr txBox="1"/>
          <p:nvPr/>
        </p:nvSpPr>
        <p:spPr>
          <a:xfrm>
            <a:off x="1722119" y="9065547"/>
            <a:ext cx="13014960" cy="9787295"/>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a:p>
            <a:endParaRPr lang="en-US" sz="3000" dirty="0"/>
          </a:p>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a:p>
            <a:endParaRPr lang="en-US" sz="3000" dirty="0"/>
          </a:p>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a:p>
            <a:endParaRPr lang="en-US" sz="3000" dirty="0"/>
          </a:p>
        </p:txBody>
      </p:sp>
      <p:grpSp>
        <p:nvGrpSpPr>
          <p:cNvPr id="10" name="Group 9" descr="text">
            <a:extLst>
              <a:ext uri="{FF2B5EF4-FFF2-40B4-BE49-F238E27FC236}">
                <a16:creationId xmlns:a16="http://schemas.microsoft.com/office/drawing/2014/main" id="{447C26A5-E3A7-F9CE-1E3D-4874A4E57B71}"/>
              </a:ext>
            </a:extLst>
          </p:cNvPr>
          <p:cNvGrpSpPr/>
          <p:nvPr/>
        </p:nvGrpSpPr>
        <p:grpSpPr>
          <a:xfrm>
            <a:off x="1722119" y="7839669"/>
            <a:ext cx="13014960" cy="441548"/>
            <a:chOff x="6697557" y="7753556"/>
            <a:chExt cx="10443746" cy="372541"/>
          </a:xfrm>
        </p:grpSpPr>
        <p:grpSp>
          <p:nvGrpSpPr>
            <p:cNvPr id="11" name="Group 10">
              <a:extLst>
                <a:ext uri="{FF2B5EF4-FFF2-40B4-BE49-F238E27FC236}">
                  <a16:creationId xmlns:a16="http://schemas.microsoft.com/office/drawing/2014/main" id="{563E6668-CE70-26DD-2D87-F48A1102097A}"/>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C1ED1050-A35F-E29C-E566-38382E80535F}"/>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254D0DBD-BE91-E1D7-D471-3D0182AB0FCC}"/>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694C7771-4811-3AEF-CB55-52270A954260}"/>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C28B5477-3574-2085-269A-4A7CB3FE0154}"/>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AD378F-EAC3-0AD3-4269-79078897E525}"/>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A96A6CC3-B581-9E81-90B1-4426CB67FE74}"/>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spTree>
    <p:extLst>
      <p:ext uri="{BB962C8B-B14F-4D97-AF65-F5344CB8AC3E}">
        <p14:creationId xmlns:p14="http://schemas.microsoft.com/office/powerpoint/2010/main" val="353670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3D0D2-100F-CE89-8A9B-F78469C03B8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94511CD6-9FE6-811F-CA05-DA033A1A0225}"/>
              </a:ext>
              <a:ext uri="{C183D7F6-B498-43B3-948B-1728B52AA6E4}">
                <adec:decorative xmlns:adec="http://schemas.microsoft.com/office/drawing/2017/decorative" val="1"/>
              </a:ext>
            </a:extLst>
          </p:cNvPr>
          <p:cNvSpPr/>
          <p:nvPr/>
        </p:nvSpPr>
        <p:spPr>
          <a:xfrm>
            <a:off x="0" y="0"/>
            <a:ext cx="16459202" cy="21290404"/>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4AE8EE7-72F4-1500-5EAA-B0B1B6F3ACD8}"/>
              </a:ext>
              <a:ext uri="{C183D7F6-B498-43B3-948B-1728B52AA6E4}">
                <adec:decorative xmlns:adec="http://schemas.microsoft.com/office/drawing/2017/decorative" val="1"/>
              </a:ext>
            </a:extLst>
          </p:cNvPr>
          <p:cNvSpPr/>
          <p:nvPr/>
        </p:nvSpPr>
        <p:spPr>
          <a:xfrm>
            <a:off x="-6" y="9892145"/>
            <a:ext cx="16459206" cy="11344370"/>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F2B8EF-7391-6282-D42E-ADF77B233957}"/>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C9E0D6C5-9CA0-D284-0A58-F138D8316FE1}"/>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7" name="TextBox 16">
            <a:extLst>
              <a:ext uri="{FF2B5EF4-FFF2-40B4-BE49-F238E27FC236}">
                <a16:creationId xmlns:a16="http://schemas.microsoft.com/office/drawing/2014/main" id="{2B60F2D0-9992-EC7B-1E03-59E13E7FBC7C}"/>
              </a:ext>
            </a:extLst>
          </p:cNvPr>
          <p:cNvSpPr txBox="1"/>
          <p:nvPr/>
        </p:nvSpPr>
        <p:spPr>
          <a:xfrm>
            <a:off x="1722120" y="20503455"/>
            <a:ext cx="13014960" cy="323165"/>
          </a:xfrm>
          <a:prstGeom prst="rect">
            <a:avLst/>
          </a:prstGeom>
          <a:noFill/>
        </p:spPr>
        <p:txBody>
          <a:bodyPr wrap="square" rtlCol="0">
            <a:spAutoFit/>
          </a:bodyPr>
          <a:lstStyle/>
          <a:p>
            <a:pPr algn="ctr"/>
            <a:r>
              <a:rPr lang="en-US" sz="1500" dirty="0">
                <a:solidFill>
                  <a:schemeClr val="bg1"/>
                </a:solidFill>
              </a:rPr>
              <a:t>TRICARE is a registered trademark of the Department of Defense, Defense Health Agency. All rights reserved.</a:t>
            </a:r>
          </a:p>
        </p:txBody>
      </p:sp>
      <p:sp>
        <p:nvSpPr>
          <p:cNvPr id="22" name="Rectangle 21">
            <a:extLst>
              <a:ext uri="{FF2B5EF4-FFF2-40B4-BE49-F238E27FC236}">
                <a16:creationId xmlns:a16="http://schemas.microsoft.com/office/drawing/2014/main" id="{87D9E569-BC93-360E-13B3-25A225D405F1}"/>
              </a:ext>
              <a:ext uri="{C183D7F6-B498-43B3-948B-1728B52AA6E4}">
                <adec:decorative xmlns:adec="http://schemas.microsoft.com/office/drawing/2017/decorative" val="1"/>
              </a:ext>
            </a:extLst>
          </p:cNvPr>
          <p:cNvSpPr/>
          <p:nvPr/>
        </p:nvSpPr>
        <p:spPr>
          <a:xfrm rot="10800000">
            <a:off x="-6" y="-53888"/>
            <a:ext cx="16459200"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ext">
            <a:extLst>
              <a:ext uri="{FF2B5EF4-FFF2-40B4-BE49-F238E27FC236}">
                <a16:creationId xmlns:a16="http://schemas.microsoft.com/office/drawing/2014/main" id="{74A7D232-8120-06DD-195D-BD00F2AF0E24}"/>
              </a:ext>
            </a:extLst>
          </p:cNvPr>
          <p:cNvPicPr>
            <a:picLocks noChangeAspect="1"/>
          </p:cNvPicPr>
          <p:nvPr/>
        </p:nvPicPr>
        <p:blipFill>
          <a:blip r:embed="rId3"/>
          <a:stretch>
            <a:fillRect/>
          </a:stretch>
        </p:blipFill>
        <p:spPr>
          <a:xfrm>
            <a:off x="7117015" y="935027"/>
            <a:ext cx="2613097" cy="458556"/>
          </a:xfrm>
          <a:prstGeom prst="rect">
            <a:avLst/>
          </a:prstGeom>
        </p:spPr>
      </p:pic>
      <p:sp>
        <p:nvSpPr>
          <p:cNvPr id="6" name="Title 5">
            <a:extLst>
              <a:ext uri="{FF2B5EF4-FFF2-40B4-BE49-F238E27FC236}">
                <a16:creationId xmlns:a16="http://schemas.microsoft.com/office/drawing/2014/main" id="{DC0E3D99-CB3F-9BC7-1D20-CDDBE5BF9477}"/>
              </a:ext>
            </a:extLst>
          </p:cNvPr>
          <p:cNvSpPr txBox="1">
            <a:spLocks noGrp="1"/>
          </p:cNvSpPr>
          <p:nvPr>
            <p:ph type="title" idx="4294967295"/>
          </p:nvPr>
        </p:nvSpPr>
        <p:spPr>
          <a:xfrm>
            <a:off x="2017060" y="14400023"/>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18" name="TextBox 17">
            <a:extLst>
              <a:ext uri="{FF2B5EF4-FFF2-40B4-BE49-F238E27FC236}">
                <a16:creationId xmlns:a16="http://schemas.microsoft.com/office/drawing/2014/main" id="{F84D8D5D-2E78-0359-D9EE-C01CAA9CAB1A}"/>
              </a:ext>
            </a:extLst>
          </p:cNvPr>
          <p:cNvSpPr txBox="1"/>
          <p:nvPr/>
        </p:nvSpPr>
        <p:spPr>
          <a:xfrm>
            <a:off x="3403867" y="15871560"/>
            <a:ext cx="9651466"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grpSp>
        <p:nvGrpSpPr>
          <p:cNvPr id="19" name="Group 18" descr="text">
            <a:extLst>
              <a:ext uri="{FF2B5EF4-FFF2-40B4-BE49-F238E27FC236}">
                <a16:creationId xmlns:a16="http://schemas.microsoft.com/office/drawing/2014/main" id="{F8191646-42EB-CBEA-46B4-9205E6AD4FE1}"/>
              </a:ext>
            </a:extLst>
          </p:cNvPr>
          <p:cNvGrpSpPr/>
          <p:nvPr/>
        </p:nvGrpSpPr>
        <p:grpSpPr>
          <a:xfrm>
            <a:off x="2753320" y="17213356"/>
            <a:ext cx="10952560" cy="371578"/>
            <a:chOff x="6697557" y="7753556"/>
            <a:chExt cx="10443746" cy="372541"/>
          </a:xfrm>
          <a:solidFill>
            <a:schemeClr val="bg1"/>
          </a:solidFill>
        </p:grpSpPr>
        <p:grpSp>
          <p:nvGrpSpPr>
            <p:cNvPr id="20" name="Group 19">
              <a:extLst>
                <a:ext uri="{FF2B5EF4-FFF2-40B4-BE49-F238E27FC236}">
                  <a16:creationId xmlns:a16="http://schemas.microsoft.com/office/drawing/2014/main" id="{FEB030C0-D827-C5CB-785F-C8DD3AB924B4}"/>
                </a:ext>
              </a:extLst>
            </p:cNvPr>
            <p:cNvGrpSpPr/>
            <p:nvPr/>
          </p:nvGrpSpPr>
          <p:grpSpPr>
            <a:xfrm>
              <a:off x="11260807" y="7753556"/>
              <a:ext cx="1317245" cy="372541"/>
              <a:chOff x="11260807" y="7753556"/>
              <a:chExt cx="1317245" cy="372541"/>
            </a:xfrm>
            <a:grpFill/>
          </p:grpSpPr>
          <p:sp>
            <p:nvSpPr>
              <p:cNvPr id="25" name="5-Point Star 24">
                <a:extLst>
                  <a:ext uri="{FF2B5EF4-FFF2-40B4-BE49-F238E27FC236}">
                    <a16:creationId xmlns:a16="http://schemas.microsoft.com/office/drawing/2014/main" id="{E61ECEB4-E361-9BAE-5276-0F9940C127E2}"/>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6" name="5-Point Star 25">
                <a:extLst>
                  <a:ext uri="{FF2B5EF4-FFF2-40B4-BE49-F238E27FC236}">
                    <a16:creationId xmlns:a16="http://schemas.microsoft.com/office/drawing/2014/main" id="{A16C8F7D-8B33-7758-EA2E-2FE7DA3EE366}"/>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7" name="5-Point Star 26">
                <a:extLst>
                  <a:ext uri="{FF2B5EF4-FFF2-40B4-BE49-F238E27FC236}">
                    <a16:creationId xmlns:a16="http://schemas.microsoft.com/office/drawing/2014/main" id="{150A4524-909F-5E4F-86EC-A82CF6C19F7C}"/>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21" name="Straight Connector 20">
              <a:extLst>
                <a:ext uri="{FF2B5EF4-FFF2-40B4-BE49-F238E27FC236}">
                  <a16:creationId xmlns:a16="http://schemas.microsoft.com/office/drawing/2014/main" id="{4981F4D0-C3B3-DE57-12A7-8DFDA0438549}"/>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06FCF88-54BE-A493-B147-A8936EBEC512}"/>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8" name="TextBox 27">
            <a:extLst>
              <a:ext uri="{FF2B5EF4-FFF2-40B4-BE49-F238E27FC236}">
                <a16:creationId xmlns:a16="http://schemas.microsoft.com/office/drawing/2014/main" id="{ED228F05-EC6B-6BA3-1EF8-F0097FA254ED}"/>
              </a:ext>
            </a:extLst>
          </p:cNvPr>
          <p:cNvSpPr txBox="1"/>
          <p:nvPr/>
        </p:nvSpPr>
        <p:spPr>
          <a:xfrm>
            <a:off x="2753320" y="18141900"/>
            <a:ext cx="10952560" cy="1631216"/>
          </a:xfrm>
          <a:prstGeom prst="rect">
            <a:avLst/>
          </a:prstGeom>
          <a:noFill/>
        </p:spPr>
        <p:txBody>
          <a:bodyPr wrap="square" rtlCol="0">
            <a:spAutoFit/>
          </a:bodyPr>
          <a:lstStyle/>
          <a:p>
            <a:pPr algn="ctr"/>
            <a:r>
              <a:rPr lang="en-US" sz="2000" dirty="0">
                <a:solidFill>
                  <a:schemeClr val="bg1"/>
                </a:solidFill>
              </a:rPr>
              <a:t>Lorem ipsum dolor sit </a:t>
            </a:r>
            <a:r>
              <a:rPr lang="en-US" sz="2000" dirty="0" err="1">
                <a:solidFill>
                  <a:schemeClr val="bg1"/>
                </a:solidFill>
              </a:rPr>
              <a:t>amet</a:t>
            </a:r>
            <a:r>
              <a:rPr lang="en-US" sz="2000" dirty="0">
                <a:solidFill>
                  <a:schemeClr val="bg1"/>
                </a:solidFill>
              </a:rPr>
              <a:t> </a:t>
            </a:r>
            <a:r>
              <a:rPr lang="en-US" sz="2000" dirty="0" err="1">
                <a:solidFill>
                  <a:schemeClr val="bg1"/>
                </a:solidFill>
              </a:rPr>
              <a:t>consectetur</a:t>
            </a:r>
            <a:r>
              <a:rPr lang="en-US" sz="2000" dirty="0">
                <a:solidFill>
                  <a:schemeClr val="bg1"/>
                </a:solidFill>
              </a:rPr>
              <a:t> </a:t>
            </a:r>
            <a:r>
              <a:rPr lang="en-US" sz="2000" dirty="0" err="1">
                <a:solidFill>
                  <a:schemeClr val="bg1"/>
                </a:solidFill>
              </a:rPr>
              <a:t>adipiscing</a:t>
            </a:r>
            <a:r>
              <a:rPr lang="en-US" sz="2000" dirty="0">
                <a:solidFill>
                  <a:schemeClr val="bg1"/>
                </a:solidFill>
              </a:rPr>
              <a:t> </a:t>
            </a:r>
            <a:r>
              <a:rPr lang="en-US" sz="2000" dirty="0" err="1">
                <a:solidFill>
                  <a:schemeClr val="bg1"/>
                </a:solidFill>
              </a:rPr>
              <a:t>elit</a:t>
            </a:r>
            <a:r>
              <a:rPr lang="en-US" sz="2000" dirty="0">
                <a:solidFill>
                  <a:schemeClr val="bg1"/>
                </a:solidFill>
              </a:rPr>
              <a:t>. </a:t>
            </a:r>
            <a:r>
              <a:rPr lang="en-US" sz="2000" dirty="0" err="1">
                <a:solidFill>
                  <a:schemeClr val="bg1"/>
                </a:solidFill>
              </a:rPr>
              <a:t>Quisque</a:t>
            </a:r>
            <a:r>
              <a:rPr lang="en-US" sz="2000" dirty="0">
                <a:solidFill>
                  <a:schemeClr val="bg1"/>
                </a:solidFill>
              </a:rPr>
              <a:t> </a:t>
            </a:r>
            <a:r>
              <a:rPr lang="en-US" sz="2000" dirty="0" err="1">
                <a:solidFill>
                  <a:schemeClr val="bg1"/>
                </a:solidFill>
              </a:rPr>
              <a:t>faucibus</a:t>
            </a:r>
            <a:r>
              <a:rPr lang="en-US" sz="2000" dirty="0">
                <a:solidFill>
                  <a:schemeClr val="bg1"/>
                </a:solidFill>
              </a:rPr>
              <a:t> ex </a:t>
            </a:r>
            <a:r>
              <a:rPr lang="en-US" sz="2000" dirty="0" err="1">
                <a:solidFill>
                  <a:schemeClr val="bg1"/>
                </a:solidFill>
              </a:rPr>
              <a:t>sapien</a:t>
            </a:r>
            <a:r>
              <a:rPr lang="en-US" sz="2000" dirty="0">
                <a:solidFill>
                  <a:schemeClr val="bg1"/>
                </a:solidFill>
              </a:rPr>
              <a:t> vitae </a:t>
            </a:r>
            <a:r>
              <a:rPr lang="en-US" sz="2000" dirty="0" err="1">
                <a:solidFill>
                  <a:schemeClr val="bg1"/>
                </a:solidFill>
              </a:rPr>
              <a:t>pellentesque</a:t>
            </a:r>
            <a:r>
              <a:rPr lang="en-US" sz="2000" dirty="0">
                <a:solidFill>
                  <a:schemeClr val="bg1"/>
                </a:solidFill>
              </a:rPr>
              <a:t> </a:t>
            </a:r>
            <a:r>
              <a:rPr lang="en-US" sz="2000" dirty="0" err="1">
                <a:solidFill>
                  <a:schemeClr val="bg1"/>
                </a:solidFill>
              </a:rPr>
              <a:t>sem</a:t>
            </a:r>
            <a:r>
              <a:rPr lang="en-US" sz="2000" dirty="0">
                <a:solidFill>
                  <a:schemeClr val="bg1"/>
                </a:solidFill>
              </a:rPr>
              <a:t> </a:t>
            </a:r>
            <a:r>
              <a:rPr lang="en-US" sz="2000" dirty="0" err="1">
                <a:solidFill>
                  <a:schemeClr val="bg1"/>
                </a:solidFill>
              </a:rPr>
              <a:t>placerat</a:t>
            </a:r>
            <a:r>
              <a:rPr lang="en-US" sz="2000" dirty="0">
                <a:solidFill>
                  <a:schemeClr val="bg1"/>
                </a:solidFill>
              </a:rPr>
              <a:t>. In id cursus mi </a:t>
            </a:r>
            <a:r>
              <a:rPr lang="en-US" sz="2000" dirty="0" err="1">
                <a:solidFill>
                  <a:schemeClr val="bg1"/>
                </a:solidFill>
              </a:rPr>
              <a:t>pretium</a:t>
            </a:r>
            <a:r>
              <a:rPr lang="en-US" sz="2000" dirty="0">
                <a:solidFill>
                  <a:schemeClr val="bg1"/>
                </a:solidFill>
              </a:rPr>
              <a:t> </a:t>
            </a:r>
            <a:r>
              <a:rPr lang="en-US" sz="2000" dirty="0" err="1">
                <a:solidFill>
                  <a:schemeClr val="bg1"/>
                </a:solidFill>
              </a:rPr>
              <a:t>tellus</a:t>
            </a:r>
            <a:r>
              <a:rPr lang="en-US" sz="2000" dirty="0">
                <a:solidFill>
                  <a:schemeClr val="bg1"/>
                </a:solidFill>
              </a:rPr>
              <a:t> </a:t>
            </a:r>
            <a:r>
              <a:rPr lang="en-US" sz="2000" dirty="0" err="1">
                <a:solidFill>
                  <a:schemeClr val="bg1"/>
                </a:solidFill>
              </a:rPr>
              <a:t>duis</a:t>
            </a:r>
            <a:r>
              <a:rPr lang="en-US" sz="2000" dirty="0">
                <a:solidFill>
                  <a:schemeClr val="bg1"/>
                </a:solidFill>
              </a:rPr>
              <a:t> convallis. Tempus </a:t>
            </a:r>
            <a:r>
              <a:rPr lang="en-US" sz="2000" dirty="0" err="1">
                <a:solidFill>
                  <a:schemeClr val="bg1"/>
                </a:solidFill>
              </a:rPr>
              <a:t>leo</a:t>
            </a:r>
            <a:r>
              <a:rPr lang="en-US" sz="2000" dirty="0">
                <a:solidFill>
                  <a:schemeClr val="bg1"/>
                </a:solidFill>
              </a:rPr>
              <a:t> </a:t>
            </a:r>
            <a:r>
              <a:rPr lang="en-US" sz="2000" dirty="0" err="1">
                <a:solidFill>
                  <a:schemeClr val="bg1"/>
                </a:solidFill>
              </a:rPr>
              <a:t>eu</a:t>
            </a:r>
            <a:r>
              <a:rPr lang="en-US" sz="2000" dirty="0">
                <a:solidFill>
                  <a:schemeClr val="bg1"/>
                </a:solidFill>
              </a:rPr>
              <a:t> </a:t>
            </a:r>
            <a:r>
              <a:rPr lang="en-US" sz="2000" dirty="0" err="1">
                <a:solidFill>
                  <a:schemeClr val="bg1"/>
                </a:solidFill>
              </a:rPr>
              <a:t>aenean</a:t>
            </a:r>
            <a:r>
              <a:rPr lang="en-US" sz="2000" dirty="0">
                <a:solidFill>
                  <a:schemeClr val="bg1"/>
                </a:solidFill>
              </a:rPr>
              <a:t> sed diam </a:t>
            </a:r>
            <a:r>
              <a:rPr lang="en-US" sz="2000" dirty="0" err="1">
                <a:solidFill>
                  <a:schemeClr val="bg1"/>
                </a:solidFill>
              </a:rPr>
              <a:t>urna</a:t>
            </a:r>
            <a:r>
              <a:rPr lang="en-US" sz="2000" dirty="0">
                <a:solidFill>
                  <a:schemeClr val="bg1"/>
                </a:solidFill>
              </a:rPr>
              <a:t> </a:t>
            </a:r>
            <a:r>
              <a:rPr lang="en-US" sz="2000" dirty="0" err="1">
                <a:solidFill>
                  <a:schemeClr val="bg1"/>
                </a:solidFill>
              </a:rPr>
              <a:t>tempor</a:t>
            </a:r>
            <a:r>
              <a:rPr lang="en-US" sz="2000" dirty="0">
                <a:solidFill>
                  <a:schemeClr val="bg1"/>
                </a:solidFill>
              </a:rPr>
              <a:t>. Pulvinar </a:t>
            </a:r>
            <a:r>
              <a:rPr lang="en-US" sz="2000" dirty="0" err="1">
                <a:solidFill>
                  <a:schemeClr val="bg1"/>
                </a:solidFill>
              </a:rPr>
              <a:t>vivamus</a:t>
            </a:r>
            <a:r>
              <a:rPr lang="en-US" sz="2000" dirty="0">
                <a:solidFill>
                  <a:schemeClr val="bg1"/>
                </a:solidFill>
              </a:rPr>
              <a:t> </a:t>
            </a:r>
            <a:r>
              <a:rPr lang="en-US" sz="2000" dirty="0" err="1">
                <a:solidFill>
                  <a:schemeClr val="bg1"/>
                </a:solidFill>
              </a:rPr>
              <a:t>fringilla</a:t>
            </a:r>
            <a:r>
              <a:rPr lang="en-US" sz="2000" dirty="0">
                <a:solidFill>
                  <a:schemeClr val="bg1"/>
                </a:solidFill>
              </a:rPr>
              <a:t> </a:t>
            </a:r>
            <a:r>
              <a:rPr lang="en-US" sz="2000" dirty="0" err="1">
                <a:solidFill>
                  <a:schemeClr val="bg1"/>
                </a:solidFill>
              </a:rPr>
              <a:t>lacus</a:t>
            </a:r>
            <a:r>
              <a:rPr lang="en-US" sz="2000" dirty="0">
                <a:solidFill>
                  <a:schemeClr val="bg1"/>
                </a:solidFill>
              </a:rPr>
              <a:t> nec </a:t>
            </a:r>
            <a:r>
              <a:rPr lang="en-US" sz="2000" dirty="0" err="1">
                <a:solidFill>
                  <a:schemeClr val="bg1"/>
                </a:solidFill>
              </a:rPr>
              <a:t>metus</a:t>
            </a:r>
            <a:r>
              <a:rPr lang="en-US" sz="2000" dirty="0">
                <a:solidFill>
                  <a:schemeClr val="bg1"/>
                </a:solidFill>
              </a:rPr>
              <a:t> </a:t>
            </a:r>
            <a:r>
              <a:rPr lang="en-US" sz="2000" dirty="0" err="1">
                <a:solidFill>
                  <a:schemeClr val="bg1"/>
                </a:solidFill>
              </a:rPr>
              <a:t>bibendum</a:t>
            </a:r>
            <a:r>
              <a:rPr lang="en-US" sz="2000" dirty="0">
                <a:solidFill>
                  <a:schemeClr val="bg1"/>
                </a:solidFill>
              </a:rPr>
              <a:t> </a:t>
            </a:r>
            <a:r>
              <a:rPr lang="en-US" sz="2000" dirty="0" err="1">
                <a:solidFill>
                  <a:schemeClr val="bg1"/>
                </a:solidFill>
              </a:rPr>
              <a:t>egestas</a:t>
            </a:r>
            <a:r>
              <a:rPr lang="en-US" sz="2000" dirty="0">
                <a:solidFill>
                  <a:schemeClr val="bg1"/>
                </a:solidFill>
              </a:rPr>
              <a:t>. </a:t>
            </a:r>
            <a:r>
              <a:rPr lang="en-US" sz="2000" dirty="0" err="1">
                <a:solidFill>
                  <a:schemeClr val="bg1"/>
                </a:solidFill>
              </a:rPr>
              <a:t>Iaculis</a:t>
            </a:r>
            <a:r>
              <a:rPr lang="en-US" sz="2000" dirty="0">
                <a:solidFill>
                  <a:schemeClr val="bg1"/>
                </a:solidFill>
              </a:rPr>
              <a:t> </a:t>
            </a:r>
            <a:r>
              <a:rPr lang="en-US" sz="2000" dirty="0" err="1">
                <a:solidFill>
                  <a:schemeClr val="bg1"/>
                </a:solidFill>
              </a:rPr>
              <a:t>massa</a:t>
            </a:r>
            <a:r>
              <a:rPr lang="en-US" sz="2000" dirty="0">
                <a:solidFill>
                  <a:schemeClr val="bg1"/>
                </a:solidFill>
              </a:rPr>
              <a:t> </a:t>
            </a:r>
            <a:r>
              <a:rPr lang="en-US" sz="2000" dirty="0" err="1">
                <a:solidFill>
                  <a:schemeClr val="bg1"/>
                </a:solidFill>
              </a:rPr>
              <a:t>nisl</a:t>
            </a:r>
            <a:r>
              <a:rPr lang="en-US" sz="2000" dirty="0">
                <a:solidFill>
                  <a:schemeClr val="bg1"/>
                </a:solidFill>
              </a:rPr>
              <a:t> </a:t>
            </a:r>
            <a:r>
              <a:rPr lang="en-US" sz="2000" dirty="0" err="1">
                <a:solidFill>
                  <a:schemeClr val="bg1"/>
                </a:solidFill>
              </a:rPr>
              <a:t>malesuada</a:t>
            </a:r>
            <a:r>
              <a:rPr lang="en-US" sz="2000" dirty="0">
                <a:solidFill>
                  <a:schemeClr val="bg1"/>
                </a:solidFill>
              </a:rPr>
              <a:t> lacinia integer nunc </a:t>
            </a:r>
            <a:r>
              <a:rPr lang="en-US" sz="2000" dirty="0" err="1">
                <a:solidFill>
                  <a:schemeClr val="bg1"/>
                </a:solidFill>
              </a:rPr>
              <a:t>posuere</a:t>
            </a:r>
            <a:r>
              <a:rPr lang="en-US" sz="2000" dirty="0">
                <a:solidFill>
                  <a:schemeClr val="bg1"/>
                </a:solidFill>
              </a:rPr>
              <a:t>. Ut </a:t>
            </a:r>
            <a:r>
              <a:rPr lang="en-US" sz="2000" dirty="0" err="1">
                <a:solidFill>
                  <a:schemeClr val="bg1"/>
                </a:solidFill>
              </a:rPr>
              <a:t>hendrerit</a:t>
            </a:r>
            <a:r>
              <a:rPr lang="en-US" sz="2000" dirty="0">
                <a:solidFill>
                  <a:schemeClr val="bg1"/>
                </a:solidFill>
              </a:rPr>
              <a:t> semper vel class </a:t>
            </a:r>
            <a:r>
              <a:rPr lang="en-US" sz="2000" dirty="0" err="1">
                <a:solidFill>
                  <a:schemeClr val="bg1"/>
                </a:solidFill>
              </a:rPr>
              <a:t>aptent</a:t>
            </a:r>
            <a:r>
              <a:rPr lang="en-US" sz="2000" dirty="0">
                <a:solidFill>
                  <a:schemeClr val="bg1"/>
                </a:solidFill>
              </a:rPr>
              <a:t> </a:t>
            </a:r>
            <a:r>
              <a:rPr lang="en-US" sz="2000" dirty="0" err="1">
                <a:solidFill>
                  <a:schemeClr val="bg1"/>
                </a:solidFill>
              </a:rPr>
              <a:t>taciti</a:t>
            </a:r>
            <a:r>
              <a:rPr lang="en-US" sz="2000" dirty="0">
                <a:solidFill>
                  <a:schemeClr val="bg1"/>
                </a:solidFill>
              </a:rPr>
              <a:t> </a:t>
            </a:r>
            <a:r>
              <a:rPr lang="en-US" sz="2000" dirty="0" err="1">
                <a:solidFill>
                  <a:schemeClr val="bg1"/>
                </a:solidFill>
              </a:rPr>
              <a:t>sociosqu</a:t>
            </a:r>
            <a:r>
              <a:rPr lang="en-US" sz="2000" dirty="0">
                <a:solidFill>
                  <a:schemeClr val="bg1"/>
                </a:solidFill>
              </a:rPr>
              <a:t>. Ad </a:t>
            </a:r>
            <a:r>
              <a:rPr lang="en-US" sz="2000" dirty="0" err="1">
                <a:solidFill>
                  <a:schemeClr val="bg1"/>
                </a:solidFill>
              </a:rPr>
              <a:t>litora</a:t>
            </a:r>
            <a:r>
              <a:rPr lang="en-US" sz="2000" dirty="0">
                <a:solidFill>
                  <a:schemeClr val="bg1"/>
                </a:solidFill>
              </a:rPr>
              <a:t> </a:t>
            </a:r>
            <a:r>
              <a:rPr lang="en-US" sz="2000" dirty="0" err="1">
                <a:solidFill>
                  <a:schemeClr val="bg1"/>
                </a:solidFill>
              </a:rPr>
              <a:t>torquent</a:t>
            </a:r>
            <a:r>
              <a:rPr lang="en-US" sz="2000" dirty="0">
                <a:solidFill>
                  <a:schemeClr val="bg1"/>
                </a:solidFill>
              </a:rPr>
              <a:t> per </a:t>
            </a:r>
            <a:r>
              <a:rPr lang="en-US" sz="2000" dirty="0" err="1">
                <a:solidFill>
                  <a:schemeClr val="bg1"/>
                </a:solidFill>
              </a:rPr>
              <a:t>conubia</a:t>
            </a:r>
            <a:r>
              <a:rPr lang="en-US" sz="2000" dirty="0">
                <a:solidFill>
                  <a:schemeClr val="bg1"/>
                </a:solidFill>
              </a:rPr>
              <a:t> nostra </a:t>
            </a:r>
            <a:r>
              <a:rPr lang="en-US" sz="2000" dirty="0" err="1">
                <a:solidFill>
                  <a:schemeClr val="bg1"/>
                </a:solidFill>
              </a:rPr>
              <a:t>inceptos</a:t>
            </a:r>
            <a:r>
              <a:rPr lang="en-US" sz="2000" dirty="0">
                <a:solidFill>
                  <a:schemeClr val="bg1"/>
                </a:solidFill>
              </a:rPr>
              <a:t> </a:t>
            </a:r>
            <a:r>
              <a:rPr lang="en-US" sz="2000" dirty="0" err="1">
                <a:solidFill>
                  <a:schemeClr val="bg1"/>
                </a:solidFill>
              </a:rPr>
              <a:t>himenaeos</a:t>
            </a:r>
            <a:r>
              <a:rPr lang="en-US" sz="2000" dirty="0">
                <a:solidFill>
                  <a:schemeClr val="bg1"/>
                </a:solidFill>
              </a:rPr>
              <a:t>.</a:t>
            </a:r>
          </a:p>
        </p:txBody>
      </p:sp>
    </p:spTree>
    <p:extLst>
      <p:ext uri="{BB962C8B-B14F-4D97-AF65-F5344CB8AC3E}">
        <p14:creationId xmlns:p14="http://schemas.microsoft.com/office/powerpoint/2010/main" val="211346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46259-888D-A57E-5709-FA4E17EF63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164609-8931-4937-9155-6B5DAF7D12B2}"/>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37B45A03-5CCE-FA6F-EF47-6930150928BD}"/>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7" name="5-Point Star 6">
            <a:extLst>
              <a:ext uri="{FF2B5EF4-FFF2-40B4-BE49-F238E27FC236}">
                <a16:creationId xmlns:a16="http://schemas.microsoft.com/office/drawing/2014/main" id="{911A07EA-DC7D-DA3D-A387-916BE399F532}"/>
              </a:ext>
              <a:ext uri="{C183D7F6-B498-43B3-948B-1728B52AA6E4}">
                <adec:decorative xmlns:adec="http://schemas.microsoft.com/office/drawing/2017/decorative" val="1"/>
              </a:ext>
            </a:extLst>
          </p:cNvPr>
          <p:cNvSpPr/>
          <p:nvPr/>
        </p:nvSpPr>
        <p:spPr>
          <a:xfrm>
            <a:off x="462364" y="632277"/>
            <a:ext cx="15534471" cy="15534471"/>
          </a:xfrm>
          <a:prstGeom prst="star5">
            <a:avLst/>
          </a:prstGeom>
          <a:blipFill>
            <a:blip r:embed="rId2"/>
            <a:stretch>
              <a:fillRect/>
            </a:stretch>
          </a:blipFill>
          <a:ln>
            <a:noFill/>
          </a:ln>
          <a:effectLst>
            <a:innerShdw blurRad="127000" dist="127000" dir="5095659">
              <a:prstClr val="black">
                <a:alpha val="25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A4662E-079E-89B4-5D7B-444828D5DDBB}"/>
              </a:ext>
            </a:extLst>
          </p:cNvPr>
          <p:cNvSpPr txBox="1"/>
          <p:nvPr/>
        </p:nvSpPr>
        <p:spPr>
          <a:xfrm>
            <a:off x="3220641" y="20046086"/>
            <a:ext cx="10017919" cy="707886"/>
          </a:xfrm>
          <a:prstGeom prst="rect">
            <a:avLst/>
          </a:prstGeom>
          <a:noFill/>
        </p:spPr>
        <p:txBody>
          <a:bodyPr wrap="square" rtlCol="0">
            <a:spAutoFit/>
          </a:bodyPr>
          <a:lstStyle/>
          <a:p>
            <a:pPr algn="ctr"/>
            <a:r>
              <a:rPr lang="en-US" sz="2000" dirty="0">
                <a:solidFill>
                  <a:srgbClr val="14377D"/>
                </a:solidFill>
              </a:rPr>
              <a:t>TRICARE is a registered trademark of the Department of Defense, Defense Health Agency. All rights reserved.</a:t>
            </a:r>
          </a:p>
        </p:txBody>
      </p:sp>
      <p:sp>
        <p:nvSpPr>
          <p:cNvPr id="9" name="Title 8">
            <a:extLst>
              <a:ext uri="{FF2B5EF4-FFF2-40B4-BE49-F238E27FC236}">
                <a16:creationId xmlns:a16="http://schemas.microsoft.com/office/drawing/2014/main" id="{2458728E-D1E5-CC24-1D28-721855A9AE3A}"/>
              </a:ext>
            </a:extLst>
          </p:cNvPr>
          <p:cNvSpPr txBox="1">
            <a:spLocks noGrp="1"/>
          </p:cNvSpPr>
          <p:nvPr>
            <p:ph type="title" idx="4294967295"/>
          </p:nvPr>
        </p:nvSpPr>
        <p:spPr>
          <a:xfrm>
            <a:off x="2017060" y="16498985"/>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10" name="TextBox 9">
            <a:extLst>
              <a:ext uri="{FF2B5EF4-FFF2-40B4-BE49-F238E27FC236}">
                <a16:creationId xmlns:a16="http://schemas.microsoft.com/office/drawing/2014/main" id="{AE3D4D18-932E-AF2A-6678-8B649F4349A8}"/>
              </a:ext>
            </a:extLst>
          </p:cNvPr>
          <p:cNvSpPr txBox="1"/>
          <p:nvPr/>
        </p:nvSpPr>
        <p:spPr>
          <a:xfrm>
            <a:off x="3403867" y="17940865"/>
            <a:ext cx="9651466" cy="784830"/>
          </a:xfrm>
          <a:prstGeom prst="rect">
            <a:avLst/>
          </a:prstGeom>
          <a:noFill/>
        </p:spPr>
        <p:txBody>
          <a:bodyPr wrap="square" rtlCol="0">
            <a:spAutoFit/>
          </a:bodyPr>
          <a:lstStyle/>
          <a:p>
            <a:pPr algn="ctr"/>
            <a:r>
              <a:rPr lang="en-US" sz="4500" i="1" dirty="0">
                <a:solidFill>
                  <a:srgbClr val="BC243D"/>
                </a:solidFill>
                <a:latin typeface="Arial" panose="020B0604020202020204" pitchFamily="34" charset="0"/>
                <a:cs typeface="Arial" panose="020B0604020202020204" pitchFamily="34" charset="0"/>
              </a:rPr>
              <a:t>Insert subhead here</a:t>
            </a:r>
          </a:p>
        </p:txBody>
      </p:sp>
      <p:grpSp>
        <p:nvGrpSpPr>
          <p:cNvPr id="11" name="Group 10">
            <a:extLst>
              <a:ext uri="{FF2B5EF4-FFF2-40B4-BE49-F238E27FC236}">
                <a16:creationId xmlns:a16="http://schemas.microsoft.com/office/drawing/2014/main" id="{0BCCC0A3-FC7E-B8F6-7137-50572EDA684D}"/>
              </a:ext>
              <a:ext uri="{C183D7F6-B498-43B3-948B-1728B52AA6E4}">
                <adec:decorative xmlns:adec="http://schemas.microsoft.com/office/drawing/2017/decorative" val="1"/>
              </a:ext>
            </a:extLst>
          </p:cNvPr>
          <p:cNvGrpSpPr/>
          <p:nvPr/>
        </p:nvGrpSpPr>
        <p:grpSpPr>
          <a:xfrm>
            <a:off x="2753320" y="19191965"/>
            <a:ext cx="10952560" cy="371578"/>
            <a:chOff x="6697557" y="7753556"/>
            <a:chExt cx="10443746" cy="372541"/>
          </a:xfrm>
        </p:grpSpPr>
        <p:grpSp>
          <p:nvGrpSpPr>
            <p:cNvPr id="12" name="Group 11">
              <a:extLst>
                <a:ext uri="{FF2B5EF4-FFF2-40B4-BE49-F238E27FC236}">
                  <a16:creationId xmlns:a16="http://schemas.microsoft.com/office/drawing/2014/main" id="{20F616B2-7043-7491-908E-A2A28E21E1AE}"/>
                </a:ext>
              </a:extLst>
            </p:cNvPr>
            <p:cNvGrpSpPr/>
            <p:nvPr/>
          </p:nvGrpSpPr>
          <p:grpSpPr>
            <a:xfrm>
              <a:off x="11260807" y="7753556"/>
              <a:ext cx="1317245" cy="372541"/>
              <a:chOff x="11260807" y="7753556"/>
              <a:chExt cx="1317245" cy="372541"/>
            </a:xfrm>
          </p:grpSpPr>
          <p:sp>
            <p:nvSpPr>
              <p:cNvPr id="15" name="5-Point Star 14">
                <a:extLst>
                  <a:ext uri="{FF2B5EF4-FFF2-40B4-BE49-F238E27FC236}">
                    <a16:creationId xmlns:a16="http://schemas.microsoft.com/office/drawing/2014/main" id="{E67AAFBB-9CDB-50C3-86AF-EDE288661582}"/>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65FFE4F6-FA17-D00C-DC95-01BA58AECDED}"/>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9" name="5-Point Star 28">
                <a:extLst>
                  <a:ext uri="{FF2B5EF4-FFF2-40B4-BE49-F238E27FC236}">
                    <a16:creationId xmlns:a16="http://schemas.microsoft.com/office/drawing/2014/main" id="{B1156426-74E2-C217-400F-41D1C4347EB6}"/>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3" name="Straight Connector 12">
              <a:extLst>
                <a:ext uri="{FF2B5EF4-FFF2-40B4-BE49-F238E27FC236}">
                  <a16:creationId xmlns:a16="http://schemas.microsoft.com/office/drawing/2014/main" id="{8F97B3FB-D5E0-A889-DAB5-A29CBF9A400C}"/>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4C15265-2875-D4E3-798E-F7C5F351C9EB}"/>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pic>
        <p:nvPicPr>
          <p:cNvPr id="30" name="Picture 29" descr="text">
            <a:extLst>
              <a:ext uri="{FF2B5EF4-FFF2-40B4-BE49-F238E27FC236}">
                <a16:creationId xmlns:a16="http://schemas.microsoft.com/office/drawing/2014/main" id="{F12DA215-7FDF-7086-4430-C7DC65223BC3}"/>
              </a:ext>
            </a:extLst>
          </p:cNvPr>
          <p:cNvPicPr>
            <a:picLocks noChangeAspect="1"/>
          </p:cNvPicPr>
          <p:nvPr/>
        </p:nvPicPr>
        <p:blipFill>
          <a:blip r:embed="rId3"/>
          <a:stretch>
            <a:fillRect/>
          </a:stretch>
        </p:blipFill>
        <p:spPr>
          <a:xfrm>
            <a:off x="1559859" y="931695"/>
            <a:ext cx="3225060" cy="1612530"/>
          </a:xfrm>
          <a:prstGeom prst="rect">
            <a:avLst/>
          </a:prstGeom>
        </p:spPr>
      </p:pic>
      <p:sp>
        <p:nvSpPr>
          <p:cNvPr id="31" name="Rectangle 30">
            <a:extLst>
              <a:ext uri="{FF2B5EF4-FFF2-40B4-BE49-F238E27FC236}">
                <a16:creationId xmlns:a16="http://schemas.microsoft.com/office/drawing/2014/main" id="{811E4679-3ABE-9DD4-A183-E96A8A96C4FD}"/>
              </a:ext>
              <a:ext uri="{C183D7F6-B498-43B3-948B-1728B52AA6E4}">
                <adec:decorative xmlns:adec="http://schemas.microsoft.com/office/drawing/2017/decorative" val="1"/>
              </a:ext>
            </a:extLst>
          </p:cNvPr>
          <p:cNvSpPr/>
          <p:nvPr/>
        </p:nvSpPr>
        <p:spPr>
          <a:xfrm>
            <a:off x="11241741" y="931695"/>
            <a:ext cx="3657600" cy="161253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B20E49D-CAB6-1D8E-5230-E59E110CD659}"/>
              </a:ext>
            </a:extLst>
          </p:cNvPr>
          <p:cNvSpPr txBox="1"/>
          <p:nvPr/>
        </p:nvSpPr>
        <p:spPr>
          <a:xfrm>
            <a:off x="11620477" y="1553294"/>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spTree>
    <p:extLst>
      <p:ext uri="{BB962C8B-B14F-4D97-AF65-F5344CB8AC3E}">
        <p14:creationId xmlns:p14="http://schemas.microsoft.com/office/powerpoint/2010/main" val="383604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9BEAA-C889-BDB4-6D1C-3C219CAB4F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BD50B9-0CA8-398E-CC21-43EB9122CC53}"/>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A1068933-CD84-E04D-8662-1407E8005EA6}"/>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pic>
        <p:nvPicPr>
          <p:cNvPr id="30" name="Picture 29" descr="text">
            <a:extLst>
              <a:ext uri="{FF2B5EF4-FFF2-40B4-BE49-F238E27FC236}">
                <a16:creationId xmlns:a16="http://schemas.microsoft.com/office/drawing/2014/main" id="{38854E7B-9447-3712-061D-8C8B69775C6A}"/>
              </a:ext>
            </a:extLst>
          </p:cNvPr>
          <p:cNvPicPr>
            <a:picLocks noChangeAspect="1"/>
          </p:cNvPicPr>
          <p:nvPr/>
        </p:nvPicPr>
        <p:blipFill>
          <a:blip r:embed="rId2"/>
          <a:stretch>
            <a:fillRect/>
          </a:stretch>
        </p:blipFill>
        <p:spPr>
          <a:xfrm>
            <a:off x="6617070" y="793149"/>
            <a:ext cx="3225060" cy="1612530"/>
          </a:xfrm>
          <a:prstGeom prst="rect">
            <a:avLst/>
          </a:prstGeom>
        </p:spPr>
      </p:pic>
      <p:sp>
        <p:nvSpPr>
          <p:cNvPr id="2" name="Title 1">
            <a:extLst>
              <a:ext uri="{FF2B5EF4-FFF2-40B4-BE49-F238E27FC236}">
                <a16:creationId xmlns:a16="http://schemas.microsoft.com/office/drawing/2014/main" id="{72410F23-70B7-D6E4-A5B5-61E8FEA3CA58}"/>
              </a:ext>
            </a:extLst>
          </p:cNvPr>
          <p:cNvSpPr txBox="1">
            <a:spLocks noGrp="1"/>
          </p:cNvSpPr>
          <p:nvPr>
            <p:ph type="title" idx="4294967295"/>
          </p:nvPr>
        </p:nvSpPr>
        <p:spPr>
          <a:xfrm>
            <a:off x="1524000" y="3386107"/>
            <a:ext cx="13411200" cy="173585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Follow these steps to place an image </a:t>
            </a:r>
            <a:r>
              <a:rPr kumimoji="0" lang="en-US" sz="3500" b="1" i="0" u="none" strike="noStrike" kern="1200" cap="none" spc="0" normalizeH="0" baseline="0" noProof="0" dirty="0">
                <a:ln>
                  <a:noFill/>
                </a:ln>
                <a:solidFill>
                  <a:schemeClr val="tx1"/>
                </a:solidFill>
                <a:effectLst/>
                <a:uLnTx/>
                <a:uFillTx/>
                <a:latin typeface="+mn-lt"/>
                <a:ea typeface="+mn-ea"/>
                <a:cs typeface="+mn-cs"/>
              </a:rPr>
              <a:t>behind the text and the existing gradient</a:t>
            </a:r>
            <a:r>
              <a:rPr kumimoji="0" lang="en-US" sz="3500" b="0" i="0" u="none" strike="noStrike" kern="1200" cap="none" spc="0" normalizeH="0" baseline="0" noProof="0" dirty="0">
                <a:ln>
                  <a:noFill/>
                </a:ln>
                <a:solidFill>
                  <a:schemeClr val="tx1"/>
                </a:solidFill>
                <a:effectLst/>
                <a:uLnTx/>
                <a:uFillTx/>
                <a:latin typeface="+mn-lt"/>
                <a:ea typeface="+mn-ea"/>
                <a:cs typeface="+mn-cs"/>
              </a:rPr>
              <a:t> in this template:</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Insert Your Image</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Go to the </a:t>
            </a:r>
            <a:r>
              <a:rPr kumimoji="0" lang="en-US" sz="3500" b="1" i="0" u="none" strike="noStrike" kern="1200" cap="none" spc="0" normalizeH="0" baseline="0" noProof="0" dirty="0">
                <a:ln>
                  <a:noFill/>
                </a:ln>
                <a:solidFill>
                  <a:schemeClr val="tx1"/>
                </a:solidFill>
                <a:effectLst/>
                <a:uLnTx/>
                <a:uFillTx/>
                <a:latin typeface="+mn-lt"/>
                <a:ea typeface="+mn-ea"/>
                <a:cs typeface="+mn-cs"/>
              </a:rPr>
              <a:t>Insert</a:t>
            </a:r>
            <a:r>
              <a:rPr kumimoji="0" lang="en-US" sz="3500" b="0" i="0" u="none" strike="noStrike" kern="1200" cap="none" spc="0" normalizeH="0" baseline="0" noProof="0" dirty="0">
                <a:ln>
                  <a:noFill/>
                </a:ln>
                <a:solidFill>
                  <a:schemeClr val="tx1"/>
                </a:solidFill>
                <a:effectLst/>
                <a:uLnTx/>
                <a:uFillTx/>
                <a:latin typeface="+mn-lt"/>
                <a:ea typeface="+mn-ea"/>
                <a:cs typeface="+mn-cs"/>
              </a:rPr>
              <a:t> tab.</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Select </a:t>
            </a:r>
            <a:r>
              <a:rPr kumimoji="0" lang="en-US" sz="3500" b="1" i="0" u="none" strike="noStrike" kern="1200" cap="none" spc="0" normalizeH="0" baseline="0" noProof="0" dirty="0">
                <a:ln>
                  <a:noFill/>
                </a:ln>
                <a:solidFill>
                  <a:schemeClr val="tx1"/>
                </a:solidFill>
                <a:effectLst/>
                <a:uLnTx/>
                <a:uFillTx/>
                <a:latin typeface="+mn-lt"/>
                <a:ea typeface="+mn-ea"/>
                <a:cs typeface="+mn-cs"/>
              </a:rPr>
              <a:t>Pictures</a:t>
            </a:r>
            <a:r>
              <a:rPr kumimoji="0" lang="en-US" sz="3500" b="0" i="0" u="none" strike="noStrike" kern="1200" cap="none" spc="0" normalizeH="0" baseline="0" noProof="0" dirty="0">
                <a:ln>
                  <a:noFill/>
                </a:ln>
                <a:solidFill>
                  <a:schemeClr val="tx1"/>
                </a:solidFill>
                <a:effectLst/>
                <a:uLnTx/>
                <a:uFillTx/>
                <a:latin typeface="+mn-lt"/>
                <a:ea typeface="+mn-ea"/>
                <a:cs typeface="+mn-cs"/>
              </a:rPr>
              <a:t> → choose </a:t>
            </a:r>
            <a:r>
              <a:rPr kumimoji="0" lang="en-US" sz="3500" b="1" i="0" u="none" strike="noStrike" kern="1200" cap="none" spc="0" normalizeH="0" baseline="0" noProof="0" dirty="0">
                <a:ln>
                  <a:noFill/>
                </a:ln>
                <a:solidFill>
                  <a:schemeClr val="tx1"/>
                </a:solidFill>
                <a:effectLst/>
                <a:uLnTx/>
                <a:uFillTx/>
                <a:latin typeface="+mn-lt"/>
                <a:ea typeface="+mn-ea"/>
                <a:cs typeface="+mn-cs"/>
              </a:rPr>
              <a:t>This Device…</a:t>
            </a:r>
            <a:r>
              <a:rPr kumimoji="0" lang="en-US" sz="3500" b="0" i="0" u="none" strike="noStrike" kern="1200" cap="none" spc="0" normalizeH="0" baseline="0" noProof="0" dirty="0">
                <a:ln>
                  <a:noFill/>
                </a:ln>
                <a:solidFill>
                  <a:schemeClr val="tx1"/>
                </a:solidFill>
                <a:effectLst/>
                <a:uLnTx/>
                <a:uFillTx/>
                <a:latin typeface="+mn-lt"/>
                <a:ea typeface="+mn-ea"/>
                <a:cs typeface="+mn-cs"/>
              </a:rPr>
              <a:t> (or Online Pictures).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Pick your image file and click </a:t>
            </a:r>
            <a:r>
              <a:rPr kumimoji="0" lang="en-US" sz="3500" b="1" i="0" u="none" strike="noStrike" kern="1200" cap="none" spc="0" normalizeH="0" baseline="0" noProof="0" dirty="0">
                <a:ln>
                  <a:noFill/>
                </a:ln>
                <a:solidFill>
                  <a:schemeClr val="tx1"/>
                </a:solidFill>
                <a:effectLst/>
                <a:uLnTx/>
                <a:uFillTx/>
                <a:latin typeface="+mn-lt"/>
                <a:ea typeface="+mn-ea"/>
                <a:cs typeface="+mn-cs"/>
              </a:rPr>
              <a:t>Insert</a:t>
            </a:r>
            <a:r>
              <a:rPr kumimoji="0" lang="en-US" sz="35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Resize and Position the Image</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With the image selected, go to Picture Format.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Click Crop.</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Adjust the black crop handles so the image fits cleanly within the frame’s boundaries.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Click Crop again to apply.</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Tip: If the frame is a placeholder shape, you can also use Crop to Shape under the Crop dropdown.</a:t>
            </a:r>
          </a:p>
          <a:p>
            <a:pPr marL="457200" marR="0" lvl="0" indent="-4572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Send the Image Behind the Text</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With the image selected, go to </a:t>
            </a:r>
            <a:r>
              <a:rPr kumimoji="0" lang="en-US" sz="3500" b="1" i="0" u="none" strike="noStrike" kern="1200" cap="none" spc="0" normalizeH="0" baseline="0" noProof="0" dirty="0">
                <a:ln>
                  <a:noFill/>
                </a:ln>
                <a:solidFill>
                  <a:schemeClr val="tx1"/>
                </a:solidFill>
                <a:effectLst/>
                <a:uLnTx/>
                <a:uFillTx/>
                <a:latin typeface="+mn-lt"/>
                <a:ea typeface="+mn-ea"/>
                <a:cs typeface="+mn-cs"/>
              </a:rPr>
              <a:t>Picture Format</a:t>
            </a:r>
            <a:r>
              <a:rPr kumimoji="0" lang="en-US" sz="3500" b="0" i="0" u="none" strike="noStrike" kern="1200" cap="none" spc="0" normalizeH="0" baseline="0" noProof="0" dirty="0">
                <a:ln>
                  <a:noFill/>
                </a:ln>
                <a:solidFill>
                  <a:schemeClr val="tx1"/>
                </a:solidFill>
                <a:effectLst/>
                <a:uLnTx/>
                <a:uFillTx/>
                <a:latin typeface="+mn-lt"/>
                <a:ea typeface="+mn-ea"/>
                <a:cs typeface="+mn-cs"/>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Click </a:t>
            </a:r>
            <a:r>
              <a:rPr kumimoji="0" lang="en-US" sz="3500" b="1" i="0" u="none" strike="noStrike" kern="1200" cap="none" spc="0" normalizeH="0" baseline="0" noProof="0" dirty="0">
                <a:ln>
                  <a:noFill/>
                </a:ln>
                <a:solidFill>
                  <a:schemeClr val="tx1"/>
                </a:solidFill>
                <a:effectLst/>
                <a:uLnTx/>
                <a:uFillTx/>
                <a:latin typeface="+mn-lt"/>
                <a:ea typeface="+mn-ea"/>
                <a:cs typeface="+mn-cs"/>
              </a:rPr>
              <a:t>Send Backward</a:t>
            </a:r>
            <a:r>
              <a:rPr kumimoji="0" lang="en-US" sz="3500" b="0" i="0" u="none" strike="noStrike" kern="1200" cap="none" spc="0" normalizeH="0" baseline="0" noProof="0" dirty="0">
                <a:ln>
                  <a:noFill/>
                </a:ln>
                <a:solidFill>
                  <a:schemeClr val="tx1"/>
                </a:solidFill>
                <a:effectLst/>
                <a:uLnTx/>
                <a:uFillTx/>
                <a:latin typeface="+mn-lt"/>
                <a:ea typeface="+mn-ea"/>
                <a:cs typeface="+mn-cs"/>
              </a:rPr>
              <a:t> → </a:t>
            </a:r>
            <a:r>
              <a:rPr kumimoji="0" lang="en-US" sz="3500" b="1" i="0" u="none" strike="noStrike" kern="1200" cap="none" spc="0" normalizeH="0" baseline="0" noProof="0" dirty="0">
                <a:ln>
                  <a:noFill/>
                </a:ln>
                <a:solidFill>
                  <a:schemeClr val="tx1"/>
                </a:solidFill>
                <a:effectLst/>
                <a:uLnTx/>
                <a:uFillTx/>
                <a:latin typeface="+mn-lt"/>
                <a:ea typeface="+mn-ea"/>
                <a:cs typeface="+mn-cs"/>
              </a:rPr>
              <a:t>Send to Back</a:t>
            </a:r>
            <a:r>
              <a:rPr kumimoji="0" lang="en-US" sz="3500" b="0" i="0" u="none" strike="noStrike" kern="1200" cap="none" spc="0" normalizeH="0" baseline="0" noProof="0" dirty="0">
                <a:ln>
                  <a:noFill/>
                </a:ln>
                <a:solidFill>
                  <a:schemeClr val="tx1"/>
                </a:solidFill>
                <a:effectLst/>
                <a:uLnTx/>
                <a:uFillTx/>
                <a:latin typeface="+mn-lt"/>
                <a:ea typeface="+mn-ea"/>
                <a:cs typeface="+mn-cs"/>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This places the image beneath the slide’s text elements while keeping it above the gradient background.</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Adjust Image Style (Optional)</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Use </a:t>
            </a:r>
            <a:r>
              <a:rPr kumimoji="0" lang="en-US" sz="3500" b="1" i="0" u="none" strike="noStrike" kern="1200" cap="none" spc="0" normalizeH="0" baseline="0" noProof="0" dirty="0">
                <a:ln>
                  <a:noFill/>
                </a:ln>
                <a:solidFill>
                  <a:schemeClr val="tx1"/>
                </a:solidFill>
                <a:effectLst/>
                <a:uLnTx/>
                <a:uFillTx/>
                <a:latin typeface="+mn-lt"/>
                <a:ea typeface="+mn-ea"/>
                <a:cs typeface="+mn-cs"/>
              </a:rPr>
              <a:t>Corrections</a:t>
            </a:r>
            <a:r>
              <a:rPr kumimoji="0" lang="en-US" sz="3500" b="0" i="0" u="none" strike="noStrike" kern="1200" cap="none" spc="0" normalizeH="0" baseline="0" noProof="0" dirty="0">
                <a:ln>
                  <a:noFill/>
                </a:ln>
                <a:solidFill>
                  <a:schemeClr val="tx1"/>
                </a:solidFill>
                <a:effectLst/>
                <a:uLnTx/>
                <a:uFillTx/>
                <a:latin typeface="+mn-lt"/>
                <a:ea typeface="+mn-ea"/>
                <a:cs typeface="+mn-cs"/>
              </a:rPr>
              <a:t>, </a:t>
            </a:r>
            <a:r>
              <a:rPr kumimoji="0" lang="en-US" sz="3500" b="1" i="0" u="none" strike="noStrike" kern="1200" cap="none" spc="0" normalizeH="0" baseline="0" noProof="0" dirty="0">
                <a:ln>
                  <a:noFill/>
                </a:ln>
                <a:solidFill>
                  <a:schemeClr val="tx1"/>
                </a:solidFill>
                <a:effectLst/>
                <a:uLnTx/>
                <a:uFillTx/>
                <a:latin typeface="+mn-lt"/>
                <a:ea typeface="+mn-ea"/>
                <a:cs typeface="+mn-cs"/>
              </a:rPr>
              <a:t>Transparency</a:t>
            </a:r>
            <a:r>
              <a:rPr kumimoji="0" lang="en-US" sz="3500" b="0" i="0" u="none" strike="noStrike" kern="1200" cap="none" spc="0" normalizeH="0" baseline="0" noProof="0" dirty="0">
                <a:ln>
                  <a:noFill/>
                </a:ln>
                <a:solidFill>
                  <a:schemeClr val="tx1"/>
                </a:solidFill>
                <a:effectLst/>
                <a:uLnTx/>
                <a:uFillTx/>
                <a:latin typeface="+mn-lt"/>
                <a:ea typeface="+mn-ea"/>
                <a:cs typeface="+mn-cs"/>
              </a:rPr>
              <a:t>, or </a:t>
            </a:r>
            <a:r>
              <a:rPr kumimoji="0" lang="en-US" sz="3500" b="1" i="0" u="none" strike="noStrike" kern="1200" cap="none" spc="0" normalizeH="0" baseline="0" noProof="0" dirty="0">
                <a:ln>
                  <a:noFill/>
                </a:ln>
                <a:solidFill>
                  <a:schemeClr val="tx1"/>
                </a:solidFill>
                <a:effectLst/>
                <a:uLnTx/>
                <a:uFillTx/>
                <a:latin typeface="+mn-lt"/>
                <a:ea typeface="+mn-ea"/>
                <a:cs typeface="+mn-cs"/>
              </a:rPr>
              <a:t>Artistic Effects</a:t>
            </a:r>
            <a:r>
              <a:rPr kumimoji="0" lang="en-US" sz="3500" b="0" i="0" u="none" strike="noStrike" kern="1200" cap="none" spc="0" normalizeH="0" baseline="0" noProof="0" dirty="0">
                <a:ln>
                  <a:noFill/>
                </a:ln>
                <a:solidFill>
                  <a:schemeClr val="tx1"/>
                </a:solidFill>
                <a:effectLst/>
                <a:uLnTx/>
                <a:uFillTx/>
                <a:latin typeface="+mn-lt"/>
                <a:ea typeface="+mn-ea"/>
                <a:cs typeface="+mn-cs"/>
              </a:rPr>
              <a:t> (under </a:t>
            </a:r>
            <a:r>
              <a:rPr kumimoji="0" lang="en-US" sz="3500" b="1" i="0" u="none" strike="noStrike" kern="1200" cap="none" spc="0" normalizeH="0" baseline="0" noProof="0" dirty="0">
                <a:ln>
                  <a:noFill/>
                </a:ln>
                <a:solidFill>
                  <a:schemeClr val="tx1"/>
                </a:solidFill>
                <a:effectLst/>
                <a:uLnTx/>
                <a:uFillTx/>
                <a:latin typeface="+mn-lt"/>
                <a:ea typeface="+mn-ea"/>
                <a:cs typeface="+mn-cs"/>
              </a:rPr>
              <a:t>Picture Format</a:t>
            </a:r>
            <a:r>
              <a:rPr kumimoji="0" lang="en-US" sz="3500" b="0" i="0" u="none" strike="noStrike" kern="1200" cap="none" spc="0" normalizeH="0" baseline="0" noProof="0" dirty="0">
                <a:ln>
                  <a:noFill/>
                </a:ln>
                <a:solidFill>
                  <a:schemeClr val="tx1"/>
                </a:solidFill>
                <a:effectLst/>
                <a:uLnTx/>
                <a:uFillTx/>
                <a:latin typeface="+mn-lt"/>
                <a:ea typeface="+mn-ea"/>
                <a:cs typeface="+mn-cs"/>
              </a:rPr>
              <a:t>) to make the image blend smoothly with your design.</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Preview the Slide</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Go to </a:t>
            </a:r>
            <a:r>
              <a:rPr kumimoji="0" lang="en-US" sz="3500" b="1" i="0" u="none" strike="noStrike" kern="1200" cap="none" spc="0" normalizeH="0" baseline="0" noProof="0" dirty="0">
                <a:ln>
                  <a:noFill/>
                </a:ln>
                <a:solidFill>
                  <a:schemeClr val="tx1"/>
                </a:solidFill>
                <a:effectLst/>
                <a:uLnTx/>
                <a:uFillTx/>
                <a:latin typeface="+mn-lt"/>
                <a:ea typeface="+mn-ea"/>
                <a:cs typeface="+mn-cs"/>
              </a:rPr>
              <a:t>Slide Show</a:t>
            </a:r>
            <a:r>
              <a:rPr kumimoji="0" lang="en-US" sz="3500" b="0" i="0" u="none" strike="noStrike" kern="1200" cap="none" spc="0" normalizeH="0" baseline="0" noProof="0" dirty="0">
                <a:ln>
                  <a:noFill/>
                </a:ln>
                <a:solidFill>
                  <a:schemeClr val="tx1"/>
                </a:solidFill>
                <a:effectLst/>
                <a:uLnTx/>
                <a:uFillTx/>
                <a:latin typeface="+mn-lt"/>
                <a:ea typeface="+mn-ea"/>
                <a:cs typeface="+mn-cs"/>
              </a:rPr>
              <a:t> → </a:t>
            </a:r>
            <a:r>
              <a:rPr kumimoji="0" lang="en-US" sz="3500" b="1" i="0" u="none" strike="noStrike" kern="1200" cap="none" spc="0" normalizeH="0" baseline="0" noProof="0" dirty="0">
                <a:ln>
                  <a:noFill/>
                </a:ln>
                <a:solidFill>
                  <a:schemeClr val="tx1"/>
                </a:solidFill>
                <a:effectLst/>
                <a:uLnTx/>
                <a:uFillTx/>
                <a:latin typeface="+mn-lt"/>
                <a:ea typeface="+mn-ea"/>
                <a:cs typeface="+mn-cs"/>
              </a:rPr>
              <a:t>From Current Slide</a:t>
            </a:r>
            <a:r>
              <a:rPr kumimoji="0" lang="en-US" sz="3500" b="0" i="0" u="none" strike="noStrike" kern="1200" cap="none" spc="0" normalizeH="0" baseline="0" noProof="0" dirty="0">
                <a:ln>
                  <a:noFill/>
                </a:ln>
                <a:solidFill>
                  <a:schemeClr val="tx1"/>
                </a:solidFill>
                <a:effectLst/>
                <a:uLnTx/>
                <a:uFillTx/>
                <a:latin typeface="+mn-lt"/>
                <a:ea typeface="+mn-ea"/>
                <a:cs typeface="+mn-cs"/>
              </a:rPr>
              <a:t> to ensure the image placement and visibility look correct.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All templates are available for download at www.tricare.mil/brand.</a:t>
            </a:r>
          </a:p>
        </p:txBody>
      </p:sp>
    </p:spTree>
    <p:extLst>
      <p:ext uri="{BB962C8B-B14F-4D97-AF65-F5344CB8AC3E}">
        <p14:creationId xmlns:p14="http://schemas.microsoft.com/office/powerpoint/2010/main" val="131217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72179-F6D8-1CF7-F02C-385DE1CC726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465B66-1065-ED46-5626-F8D81D00B0BE}"/>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6E7999EB-1B88-7E76-C8E7-E1784D622899}"/>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7" name="Title 6">
            <a:extLst>
              <a:ext uri="{FF2B5EF4-FFF2-40B4-BE49-F238E27FC236}">
                <a16:creationId xmlns:a16="http://schemas.microsoft.com/office/drawing/2014/main" id="{F65AEEB9-0290-5F42-E477-A0E6E529CBFE}"/>
              </a:ext>
            </a:extLst>
          </p:cNvPr>
          <p:cNvSpPr txBox="1">
            <a:spLocks noGrp="1"/>
          </p:cNvSpPr>
          <p:nvPr>
            <p:ph type="title" idx="4294967295"/>
          </p:nvPr>
        </p:nvSpPr>
        <p:spPr>
          <a:xfrm>
            <a:off x="1722120" y="4435501"/>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AACE0C24-4A22-13C7-9E44-5852DB25E448}"/>
              </a:ext>
            </a:extLst>
          </p:cNvPr>
          <p:cNvSpPr txBox="1"/>
          <p:nvPr/>
        </p:nvSpPr>
        <p:spPr>
          <a:xfrm>
            <a:off x="3403867" y="6275203"/>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53DDE965-59AB-0453-4541-9CF9782BE821}"/>
              </a:ext>
            </a:extLst>
          </p:cNvPr>
          <p:cNvSpPr txBox="1"/>
          <p:nvPr/>
        </p:nvSpPr>
        <p:spPr>
          <a:xfrm>
            <a:off x="1722119" y="9065547"/>
            <a:ext cx="13014960" cy="9787295"/>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a:p>
            <a:endParaRPr lang="en-US" sz="3000" dirty="0"/>
          </a:p>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a:p>
            <a:endParaRPr lang="en-US" sz="3000" dirty="0"/>
          </a:p>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a:p>
            <a:endParaRPr lang="en-US" sz="3000" dirty="0"/>
          </a:p>
        </p:txBody>
      </p:sp>
      <p:grpSp>
        <p:nvGrpSpPr>
          <p:cNvPr id="10" name="Group 9" descr="text">
            <a:extLst>
              <a:ext uri="{FF2B5EF4-FFF2-40B4-BE49-F238E27FC236}">
                <a16:creationId xmlns:a16="http://schemas.microsoft.com/office/drawing/2014/main" id="{1F38F5D3-A502-CC16-693D-3906EEC726C1}"/>
              </a:ext>
            </a:extLst>
          </p:cNvPr>
          <p:cNvGrpSpPr/>
          <p:nvPr/>
        </p:nvGrpSpPr>
        <p:grpSpPr>
          <a:xfrm>
            <a:off x="1722119" y="7839669"/>
            <a:ext cx="13014960" cy="441548"/>
            <a:chOff x="6697557" y="7753556"/>
            <a:chExt cx="10443746" cy="372541"/>
          </a:xfrm>
        </p:grpSpPr>
        <p:grpSp>
          <p:nvGrpSpPr>
            <p:cNvPr id="11" name="Group 10">
              <a:extLst>
                <a:ext uri="{FF2B5EF4-FFF2-40B4-BE49-F238E27FC236}">
                  <a16:creationId xmlns:a16="http://schemas.microsoft.com/office/drawing/2014/main" id="{B959A874-64CE-6691-DC6E-3BB7CA26ABA3}"/>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DCEA0456-9381-8B1B-5FE2-1A1F499F4165}"/>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54AD0344-42C2-42C1-4688-D0027413AD36}"/>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0D17A9C8-6CCC-E4A7-AB53-88DEB737BFFC}"/>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8D371977-4E34-010C-8FA2-C80A251E3673}"/>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EE4D8A2-C726-D150-B09B-83F2AF8C36F2}"/>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829E0974-60E9-F8FC-BF9F-4BDBF651DFD1}"/>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pic>
        <p:nvPicPr>
          <p:cNvPr id="2" name="Picture 1" descr="text">
            <a:extLst>
              <a:ext uri="{FF2B5EF4-FFF2-40B4-BE49-F238E27FC236}">
                <a16:creationId xmlns:a16="http://schemas.microsoft.com/office/drawing/2014/main" id="{8290AB6B-3BDE-D071-24CD-EA2251C52A08}"/>
              </a:ext>
            </a:extLst>
          </p:cNvPr>
          <p:cNvPicPr>
            <a:picLocks noChangeAspect="1"/>
          </p:cNvPicPr>
          <p:nvPr/>
        </p:nvPicPr>
        <p:blipFill>
          <a:blip r:embed="rId2"/>
          <a:stretch>
            <a:fillRect/>
          </a:stretch>
        </p:blipFill>
        <p:spPr>
          <a:xfrm>
            <a:off x="3620106" y="0"/>
            <a:ext cx="4609493" cy="3076112"/>
          </a:xfrm>
          <a:prstGeom prst="rect">
            <a:avLst/>
          </a:prstGeom>
        </p:spPr>
      </p:pic>
      <p:grpSp>
        <p:nvGrpSpPr>
          <p:cNvPr id="17" name="Group 16" descr="text">
            <a:extLst>
              <a:ext uri="{FF2B5EF4-FFF2-40B4-BE49-F238E27FC236}">
                <a16:creationId xmlns:a16="http://schemas.microsoft.com/office/drawing/2014/main" id="{50EAE3D9-5AE8-4DEF-2416-C106B65D201C}"/>
              </a:ext>
            </a:extLst>
          </p:cNvPr>
          <p:cNvGrpSpPr/>
          <p:nvPr/>
        </p:nvGrpSpPr>
        <p:grpSpPr>
          <a:xfrm>
            <a:off x="8472022" y="863875"/>
            <a:ext cx="3657600" cy="1563147"/>
            <a:chOff x="3824462" y="448238"/>
            <a:chExt cx="3657600" cy="1563147"/>
          </a:xfrm>
        </p:grpSpPr>
        <p:sp>
          <p:nvSpPr>
            <p:cNvPr id="18" name="Rectangle 17">
              <a:extLst>
                <a:ext uri="{FF2B5EF4-FFF2-40B4-BE49-F238E27FC236}">
                  <a16:creationId xmlns:a16="http://schemas.microsoft.com/office/drawing/2014/main" id="{07C28501-59E5-6D95-4C82-BD1C50D1FE5F}"/>
                </a:ext>
              </a:extLst>
            </p:cNvPr>
            <p:cNvSpPr/>
            <p:nvPr/>
          </p:nvSpPr>
          <p:spPr>
            <a:xfrm>
              <a:off x="3824462" y="448238"/>
              <a:ext cx="3657600" cy="15631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ED7CA66-80A5-9240-4B78-382B3786B7DB}"/>
                </a:ext>
              </a:extLst>
            </p:cNvPr>
            <p:cNvSpPr txBox="1"/>
            <p:nvPr/>
          </p:nvSpPr>
          <p:spPr>
            <a:xfrm>
              <a:off x="4203198" y="1024251"/>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grpSp>
    </p:spTree>
    <p:extLst>
      <p:ext uri="{BB962C8B-B14F-4D97-AF65-F5344CB8AC3E}">
        <p14:creationId xmlns:p14="http://schemas.microsoft.com/office/powerpoint/2010/main" val="410574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8ACF1-CD49-2228-85F1-461B91BA8B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0F2D94B-4E51-2E2B-7D87-87D0A8821860}"/>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2412D688-2086-510C-ACF9-36781D61EBC3}"/>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pic>
        <p:nvPicPr>
          <p:cNvPr id="6" name="Picture 5" descr="text">
            <a:extLst>
              <a:ext uri="{FF2B5EF4-FFF2-40B4-BE49-F238E27FC236}">
                <a16:creationId xmlns:a16="http://schemas.microsoft.com/office/drawing/2014/main" id="{AA5F61EE-4EE0-CC1E-5D93-8F9950DF6AD4}"/>
              </a:ext>
            </a:extLst>
          </p:cNvPr>
          <p:cNvPicPr>
            <a:picLocks noChangeAspect="1"/>
          </p:cNvPicPr>
          <p:nvPr/>
        </p:nvPicPr>
        <p:blipFill>
          <a:blip r:embed="rId2"/>
          <a:stretch>
            <a:fillRect/>
          </a:stretch>
        </p:blipFill>
        <p:spPr>
          <a:xfrm>
            <a:off x="5924853" y="0"/>
            <a:ext cx="4609493" cy="3076112"/>
          </a:xfrm>
          <a:prstGeom prst="rect">
            <a:avLst/>
          </a:prstGeom>
        </p:spPr>
      </p:pic>
      <p:sp>
        <p:nvSpPr>
          <p:cNvPr id="7" name="Title 6">
            <a:extLst>
              <a:ext uri="{FF2B5EF4-FFF2-40B4-BE49-F238E27FC236}">
                <a16:creationId xmlns:a16="http://schemas.microsoft.com/office/drawing/2014/main" id="{7E904208-6B17-9E90-E4A7-66AAB87C593E}"/>
              </a:ext>
            </a:extLst>
          </p:cNvPr>
          <p:cNvSpPr txBox="1">
            <a:spLocks noGrp="1"/>
          </p:cNvSpPr>
          <p:nvPr>
            <p:ph type="title" idx="4294967295"/>
          </p:nvPr>
        </p:nvSpPr>
        <p:spPr>
          <a:xfrm>
            <a:off x="1722120" y="12496800"/>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4474E2C7-18A3-3F81-8674-23DB633459FD}"/>
              </a:ext>
            </a:extLst>
          </p:cNvPr>
          <p:cNvSpPr txBox="1"/>
          <p:nvPr/>
        </p:nvSpPr>
        <p:spPr>
          <a:xfrm>
            <a:off x="3403867" y="14336502"/>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C81D9863-4B1A-7BEB-F59E-6E67289CDD74}"/>
              </a:ext>
            </a:extLst>
          </p:cNvPr>
          <p:cNvSpPr txBox="1"/>
          <p:nvPr/>
        </p:nvSpPr>
        <p:spPr>
          <a:xfrm>
            <a:off x="1722120" y="17126846"/>
            <a:ext cx="13014960" cy="2862322"/>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p:txBody>
      </p:sp>
      <p:grpSp>
        <p:nvGrpSpPr>
          <p:cNvPr id="10" name="Group 9" descr="text">
            <a:extLst>
              <a:ext uri="{FF2B5EF4-FFF2-40B4-BE49-F238E27FC236}">
                <a16:creationId xmlns:a16="http://schemas.microsoft.com/office/drawing/2014/main" id="{2BC8EAB3-8DBA-0254-6A4C-7E8E1BFC3B78}"/>
              </a:ext>
            </a:extLst>
          </p:cNvPr>
          <p:cNvGrpSpPr/>
          <p:nvPr/>
        </p:nvGrpSpPr>
        <p:grpSpPr>
          <a:xfrm>
            <a:off x="1722120" y="15900968"/>
            <a:ext cx="13014960" cy="441548"/>
            <a:chOff x="6697557" y="7753556"/>
            <a:chExt cx="10443746" cy="372541"/>
          </a:xfrm>
        </p:grpSpPr>
        <p:grpSp>
          <p:nvGrpSpPr>
            <p:cNvPr id="11" name="Group 10">
              <a:extLst>
                <a:ext uri="{FF2B5EF4-FFF2-40B4-BE49-F238E27FC236}">
                  <a16:creationId xmlns:a16="http://schemas.microsoft.com/office/drawing/2014/main" id="{EF5E529A-49A3-7880-5334-31F3049CE4D4}"/>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4D09E0B6-E336-4B6F-4F2E-19F3CB8DA4D9}"/>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9E1CF012-767B-154D-5EEB-ED9A1A652B5B}"/>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05E69A69-63F6-4D4A-5B8B-2FD5371B8FD0}"/>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59A293BB-DE5E-B97B-5E7B-DD7CC45961AC}"/>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7841BEA-9A79-97DE-A3AC-5FFA9310E4B6}"/>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2" name="Rounded Rectangle 1">
            <a:extLst>
              <a:ext uri="{FF2B5EF4-FFF2-40B4-BE49-F238E27FC236}">
                <a16:creationId xmlns:a16="http://schemas.microsoft.com/office/drawing/2014/main" id="{326F121A-1BB1-2446-E1A0-341D5DC0A5E5}"/>
              </a:ext>
              <a:ext uri="{C183D7F6-B498-43B3-948B-1728B52AA6E4}">
                <adec:decorative xmlns:adec="http://schemas.microsoft.com/office/drawing/2017/decorative" val="1"/>
              </a:ext>
            </a:extLst>
          </p:cNvPr>
          <p:cNvSpPr/>
          <p:nvPr/>
        </p:nvSpPr>
        <p:spPr>
          <a:xfrm>
            <a:off x="1722119" y="3076112"/>
            <a:ext cx="13014960" cy="8833619"/>
          </a:xfrm>
          <a:prstGeom prst="roundRect">
            <a:avLst>
              <a:gd name="adj" fmla="val 6463"/>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99EE-6625-6920-4316-AA21C2B6A5E6}"/>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spTree>
    <p:extLst>
      <p:ext uri="{BB962C8B-B14F-4D97-AF65-F5344CB8AC3E}">
        <p14:creationId xmlns:p14="http://schemas.microsoft.com/office/powerpoint/2010/main" val="429328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120FA-3EBF-2EA0-C34F-331BC3F526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CEF6EE-E3E3-761E-AC3D-390D679A7F1E}"/>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CA7D46E9-4118-8B2A-458B-236EEDB9D0D0}"/>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pic>
        <p:nvPicPr>
          <p:cNvPr id="6" name="Picture 5" descr="text">
            <a:extLst>
              <a:ext uri="{FF2B5EF4-FFF2-40B4-BE49-F238E27FC236}">
                <a16:creationId xmlns:a16="http://schemas.microsoft.com/office/drawing/2014/main" id="{E9A4D880-7A27-4B74-C29D-0C46131D0FC1}"/>
              </a:ext>
            </a:extLst>
          </p:cNvPr>
          <p:cNvPicPr>
            <a:picLocks noChangeAspect="1"/>
          </p:cNvPicPr>
          <p:nvPr/>
        </p:nvPicPr>
        <p:blipFill>
          <a:blip r:embed="rId2"/>
          <a:stretch>
            <a:fillRect/>
          </a:stretch>
        </p:blipFill>
        <p:spPr>
          <a:xfrm>
            <a:off x="3620106" y="0"/>
            <a:ext cx="4609493" cy="3076112"/>
          </a:xfrm>
          <a:prstGeom prst="rect">
            <a:avLst/>
          </a:prstGeom>
        </p:spPr>
      </p:pic>
      <p:sp>
        <p:nvSpPr>
          <p:cNvPr id="7" name="Title 6">
            <a:extLst>
              <a:ext uri="{FF2B5EF4-FFF2-40B4-BE49-F238E27FC236}">
                <a16:creationId xmlns:a16="http://schemas.microsoft.com/office/drawing/2014/main" id="{692CCB2B-F445-2CD6-2306-2C81F8BAB545}"/>
              </a:ext>
            </a:extLst>
          </p:cNvPr>
          <p:cNvSpPr txBox="1">
            <a:spLocks noGrp="1"/>
          </p:cNvSpPr>
          <p:nvPr>
            <p:ph type="title" idx="4294967295"/>
          </p:nvPr>
        </p:nvSpPr>
        <p:spPr>
          <a:xfrm>
            <a:off x="1722120" y="12496800"/>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0776FA36-FD38-7CD8-1E69-CDA9FDAEE186}"/>
              </a:ext>
            </a:extLst>
          </p:cNvPr>
          <p:cNvSpPr txBox="1"/>
          <p:nvPr/>
        </p:nvSpPr>
        <p:spPr>
          <a:xfrm>
            <a:off x="3403867" y="14336502"/>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93BB4D6E-9F6D-AA19-B959-09FC89283B5A}"/>
              </a:ext>
            </a:extLst>
          </p:cNvPr>
          <p:cNvSpPr txBox="1"/>
          <p:nvPr/>
        </p:nvSpPr>
        <p:spPr>
          <a:xfrm>
            <a:off x="1722120" y="17126846"/>
            <a:ext cx="13014960" cy="2862322"/>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p:txBody>
      </p:sp>
      <p:grpSp>
        <p:nvGrpSpPr>
          <p:cNvPr id="10" name="Group 9" descr="text">
            <a:extLst>
              <a:ext uri="{FF2B5EF4-FFF2-40B4-BE49-F238E27FC236}">
                <a16:creationId xmlns:a16="http://schemas.microsoft.com/office/drawing/2014/main" id="{BFD32BF3-EB49-2379-9222-100C6AB292E5}"/>
              </a:ext>
            </a:extLst>
          </p:cNvPr>
          <p:cNvGrpSpPr/>
          <p:nvPr/>
        </p:nvGrpSpPr>
        <p:grpSpPr>
          <a:xfrm>
            <a:off x="1722120" y="15900968"/>
            <a:ext cx="13014960" cy="441548"/>
            <a:chOff x="6697557" y="7753556"/>
            <a:chExt cx="10443746" cy="372541"/>
          </a:xfrm>
        </p:grpSpPr>
        <p:grpSp>
          <p:nvGrpSpPr>
            <p:cNvPr id="11" name="Group 10">
              <a:extLst>
                <a:ext uri="{FF2B5EF4-FFF2-40B4-BE49-F238E27FC236}">
                  <a16:creationId xmlns:a16="http://schemas.microsoft.com/office/drawing/2014/main" id="{C30CE1F3-53FF-44B6-645D-2A1A9950D990}"/>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51391F44-69C4-C912-A018-B123C241A86D}"/>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AAEEBB1C-E22C-CDC5-48CA-99B9CDD957F0}"/>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EB0F8315-49D7-D914-417C-D4299BD5F626}"/>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29E784AA-CB27-C589-BDB1-863DA8F58330}"/>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93B7DA-2F38-0411-00D0-A097562DBBF4}"/>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2" name="Rounded Rectangle 1">
            <a:extLst>
              <a:ext uri="{FF2B5EF4-FFF2-40B4-BE49-F238E27FC236}">
                <a16:creationId xmlns:a16="http://schemas.microsoft.com/office/drawing/2014/main" id="{897BB49E-5B36-69E8-BFC3-E889140E6CD9}"/>
              </a:ext>
              <a:ext uri="{C183D7F6-B498-43B3-948B-1728B52AA6E4}">
                <adec:decorative xmlns:adec="http://schemas.microsoft.com/office/drawing/2017/decorative" val="1"/>
              </a:ext>
            </a:extLst>
          </p:cNvPr>
          <p:cNvSpPr/>
          <p:nvPr/>
        </p:nvSpPr>
        <p:spPr>
          <a:xfrm>
            <a:off x="1722119" y="3076112"/>
            <a:ext cx="13014960" cy="8833619"/>
          </a:xfrm>
          <a:prstGeom prst="roundRect">
            <a:avLst>
              <a:gd name="adj" fmla="val 6463"/>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A46389D-6C4A-EE4E-52B0-299AADF07FDB}"/>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grpSp>
        <p:nvGrpSpPr>
          <p:cNvPr id="3" name="Group 2" descr="text">
            <a:extLst>
              <a:ext uri="{FF2B5EF4-FFF2-40B4-BE49-F238E27FC236}">
                <a16:creationId xmlns:a16="http://schemas.microsoft.com/office/drawing/2014/main" id="{7FC039F7-EACF-79C4-E2AB-00A8210D1199}"/>
              </a:ext>
            </a:extLst>
          </p:cNvPr>
          <p:cNvGrpSpPr/>
          <p:nvPr/>
        </p:nvGrpSpPr>
        <p:grpSpPr>
          <a:xfrm>
            <a:off x="8472022" y="863875"/>
            <a:ext cx="3657600" cy="1563147"/>
            <a:chOff x="3824462" y="448238"/>
            <a:chExt cx="3657600" cy="1563147"/>
          </a:xfrm>
        </p:grpSpPr>
        <p:sp>
          <p:nvSpPr>
            <p:cNvPr id="17" name="Rectangle 16">
              <a:extLst>
                <a:ext uri="{FF2B5EF4-FFF2-40B4-BE49-F238E27FC236}">
                  <a16:creationId xmlns:a16="http://schemas.microsoft.com/office/drawing/2014/main" id="{F1C1103F-4981-5D90-1EC6-65F612F13D0A}"/>
                </a:ext>
              </a:extLst>
            </p:cNvPr>
            <p:cNvSpPr/>
            <p:nvPr/>
          </p:nvSpPr>
          <p:spPr>
            <a:xfrm>
              <a:off x="3824462" y="448238"/>
              <a:ext cx="3657600" cy="15631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FEDC5B-F95F-68DA-5D52-D88132357E52}"/>
                </a:ext>
              </a:extLst>
            </p:cNvPr>
            <p:cNvSpPr txBox="1"/>
            <p:nvPr/>
          </p:nvSpPr>
          <p:spPr>
            <a:xfrm>
              <a:off x="4203198" y="1024251"/>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grpSp>
    </p:spTree>
    <p:extLst>
      <p:ext uri="{BB962C8B-B14F-4D97-AF65-F5344CB8AC3E}">
        <p14:creationId xmlns:p14="http://schemas.microsoft.com/office/powerpoint/2010/main" val="415099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4F0E2-E568-9C5A-1ED2-02CED9D775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4BEA841-597E-FFC0-4BE4-3F8CD7BC3095}"/>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021F3B1A-41B6-A4F6-9282-2037C3B6BCAD}"/>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7" name="Title 6">
            <a:extLst>
              <a:ext uri="{FF2B5EF4-FFF2-40B4-BE49-F238E27FC236}">
                <a16:creationId xmlns:a16="http://schemas.microsoft.com/office/drawing/2014/main" id="{9DCB2BCC-6921-0A38-AEAC-94F3FAF43631}"/>
              </a:ext>
            </a:extLst>
          </p:cNvPr>
          <p:cNvSpPr txBox="1">
            <a:spLocks noGrp="1"/>
          </p:cNvSpPr>
          <p:nvPr>
            <p:ph type="title" idx="4294967295"/>
          </p:nvPr>
        </p:nvSpPr>
        <p:spPr>
          <a:xfrm>
            <a:off x="1722120" y="12885339"/>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112E7013-15B2-34AD-7C2A-08512AD50653}"/>
              </a:ext>
            </a:extLst>
          </p:cNvPr>
          <p:cNvSpPr txBox="1"/>
          <p:nvPr/>
        </p:nvSpPr>
        <p:spPr>
          <a:xfrm>
            <a:off x="3403867" y="14534762"/>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D3D55153-C919-AF70-4611-152AEC3C9929}"/>
              </a:ext>
            </a:extLst>
          </p:cNvPr>
          <p:cNvSpPr txBox="1"/>
          <p:nvPr/>
        </p:nvSpPr>
        <p:spPr>
          <a:xfrm>
            <a:off x="1722119" y="16993392"/>
            <a:ext cx="13014960" cy="2862322"/>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p:txBody>
      </p:sp>
      <p:grpSp>
        <p:nvGrpSpPr>
          <p:cNvPr id="10" name="Group 9" descr="text">
            <a:extLst>
              <a:ext uri="{FF2B5EF4-FFF2-40B4-BE49-F238E27FC236}">
                <a16:creationId xmlns:a16="http://schemas.microsoft.com/office/drawing/2014/main" id="{F66FB26A-F64B-4F79-77A2-2C0A4124A4E9}"/>
              </a:ext>
            </a:extLst>
          </p:cNvPr>
          <p:cNvGrpSpPr/>
          <p:nvPr/>
        </p:nvGrpSpPr>
        <p:grpSpPr>
          <a:xfrm>
            <a:off x="1722119" y="16027975"/>
            <a:ext cx="13014960" cy="441548"/>
            <a:chOff x="6697557" y="7753556"/>
            <a:chExt cx="10443746" cy="372541"/>
          </a:xfrm>
        </p:grpSpPr>
        <p:grpSp>
          <p:nvGrpSpPr>
            <p:cNvPr id="11" name="Group 10">
              <a:extLst>
                <a:ext uri="{FF2B5EF4-FFF2-40B4-BE49-F238E27FC236}">
                  <a16:creationId xmlns:a16="http://schemas.microsoft.com/office/drawing/2014/main" id="{AD968F5C-630D-3C51-1579-1F2D0A4823C0}"/>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33E4539D-C3AF-4B52-77C4-DB0A711E782F}"/>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C087D641-0408-170B-38F7-7AB15410B4DA}"/>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599885BA-23FE-6085-9A76-6C93522815BB}"/>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0DBE0468-0D04-E861-FE82-4D693471EA88}"/>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F2DAA7-E95B-FA59-EEB3-DF4949D36730}"/>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C6C0F02D-FCDB-BC82-FC3F-3D4D2EEEC918}"/>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sp>
        <p:nvSpPr>
          <p:cNvPr id="3" name="Rounded Rectangle 2">
            <a:extLst>
              <a:ext uri="{FF2B5EF4-FFF2-40B4-BE49-F238E27FC236}">
                <a16:creationId xmlns:a16="http://schemas.microsoft.com/office/drawing/2014/main" id="{1D0CF4EF-D3EA-0F85-9207-CE8305579FF0}"/>
              </a:ext>
              <a:ext uri="{C183D7F6-B498-43B3-948B-1728B52AA6E4}">
                <adec:decorative xmlns:adec="http://schemas.microsoft.com/office/drawing/2017/decorative" val="1"/>
              </a:ext>
            </a:extLst>
          </p:cNvPr>
          <p:cNvSpPr/>
          <p:nvPr/>
        </p:nvSpPr>
        <p:spPr>
          <a:xfrm>
            <a:off x="0" y="-55696"/>
            <a:ext cx="16459202" cy="12675405"/>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62CC1D-17AB-472C-30CC-FDA1C0DD3376}"/>
              </a:ext>
              <a:ext uri="{C183D7F6-B498-43B3-948B-1728B52AA6E4}">
                <adec:decorative xmlns:adec="http://schemas.microsoft.com/office/drawing/2017/decorative" val="1"/>
              </a:ext>
            </a:extLst>
          </p:cNvPr>
          <p:cNvSpPr/>
          <p:nvPr/>
        </p:nvSpPr>
        <p:spPr>
          <a:xfrm rot="10800000">
            <a:off x="-6" y="-53888"/>
            <a:ext cx="16459200" cy="366973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ext">
            <a:extLst>
              <a:ext uri="{FF2B5EF4-FFF2-40B4-BE49-F238E27FC236}">
                <a16:creationId xmlns:a16="http://schemas.microsoft.com/office/drawing/2014/main" id="{CDF6398D-F732-CBF0-7DB0-5270BC4024D4}"/>
              </a:ext>
            </a:extLst>
          </p:cNvPr>
          <p:cNvPicPr>
            <a:picLocks noChangeAspect="1"/>
          </p:cNvPicPr>
          <p:nvPr/>
        </p:nvPicPr>
        <p:blipFill>
          <a:blip r:embed="rId3"/>
          <a:stretch>
            <a:fillRect/>
          </a:stretch>
        </p:blipFill>
        <p:spPr>
          <a:xfrm>
            <a:off x="7117015" y="935027"/>
            <a:ext cx="2613097" cy="458556"/>
          </a:xfrm>
          <a:prstGeom prst="rect">
            <a:avLst/>
          </a:prstGeom>
        </p:spPr>
      </p:pic>
    </p:spTree>
    <p:extLst>
      <p:ext uri="{BB962C8B-B14F-4D97-AF65-F5344CB8AC3E}">
        <p14:creationId xmlns:p14="http://schemas.microsoft.com/office/powerpoint/2010/main" val="559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E41A-0F5F-D477-C780-BD43385E37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CA2C04-1FE3-E19D-649E-EA5B18CAE5BC}"/>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8E42D075-E99A-2FB8-BD36-781C4C0F0C15}"/>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7" name="Title 6">
            <a:extLst>
              <a:ext uri="{FF2B5EF4-FFF2-40B4-BE49-F238E27FC236}">
                <a16:creationId xmlns:a16="http://schemas.microsoft.com/office/drawing/2014/main" id="{4A959938-21C0-6ECE-0629-6574A0FCF2B2}"/>
              </a:ext>
            </a:extLst>
          </p:cNvPr>
          <p:cNvSpPr txBox="1">
            <a:spLocks noGrp="1"/>
          </p:cNvSpPr>
          <p:nvPr>
            <p:ph type="title" idx="4294967295"/>
          </p:nvPr>
        </p:nvSpPr>
        <p:spPr>
          <a:xfrm>
            <a:off x="1722120" y="12885339"/>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17B56B4E-04DC-BE57-AA9F-E1340FA51632}"/>
              </a:ext>
            </a:extLst>
          </p:cNvPr>
          <p:cNvSpPr txBox="1"/>
          <p:nvPr/>
        </p:nvSpPr>
        <p:spPr>
          <a:xfrm>
            <a:off x="3403867" y="14534762"/>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4B3E5804-396C-8C16-5E9A-04AE6C74F4B0}"/>
              </a:ext>
            </a:extLst>
          </p:cNvPr>
          <p:cNvSpPr txBox="1"/>
          <p:nvPr/>
        </p:nvSpPr>
        <p:spPr>
          <a:xfrm>
            <a:off x="1722119" y="16993392"/>
            <a:ext cx="13014960" cy="2862322"/>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p:txBody>
      </p:sp>
      <p:grpSp>
        <p:nvGrpSpPr>
          <p:cNvPr id="10" name="Group 9" descr="text">
            <a:extLst>
              <a:ext uri="{FF2B5EF4-FFF2-40B4-BE49-F238E27FC236}">
                <a16:creationId xmlns:a16="http://schemas.microsoft.com/office/drawing/2014/main" id="{3716CF69-1691-D92F-9E55-43562616A98E}"/>
              </a:ext>
            </a:extLst>
          </p:cNvPr>
          <p:cNvGrpSpPr/>
          <p:nvPr/>
        </p:nvGrpSpPr>
        <p:grpSpPr>
          <a:xfrm>
            <a:off x="1722119" y="16027975"/>
            <a:ext cx="13014960" cy="441548"/>
            <a:chOff x="6697557" y="7753556"/>
            <a:chExt cx="10443746" cy="372541"/>
          </a:xfrm>
        </p:grpSpPr>
        <p:grpSp>
          <p:nvGrpSpPr>
            <p:cNvPr id="11" name="Group 10">
              <a:extLst>
                <a:ext uri="{FF2B5EF4-FFF2-40B4-BE49-F238E27FC236}">
                  <a16:creationId xmlns:a16="http://schemas.microsoft.com/office/drawing/2014/main" id="{4604C991-82EF-6A89-5F7C-2F40532F944B}"/>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4C480C23-3805-0A62-B899-8C56B38F0836}"/>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EF556492-ADAF-0AF1-27D8-2A2A0B81557B}"/>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7D9F135F-740A-C004-325D-CF1221802D24}"/>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0F9B3656-C56C-46E0-A0F0-4C6E043D8B54}"/>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3A6E8C3-6D5E-4D23-2BA5-CCC74CC7574B}"/>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F64B149B-BC1C-453E-16A0-97E28F2524E7}"/>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sp>
        <p:nvSpPr>
          <p:cNvPr id="3" name="Rounded Rectangle 2">
            <a:extLst>
              <a:ext uri="{FF2B5EF4-FFF2-40B4-BE49-F238E27FC236}">
                <a16:creationId xmlns:a16="http://schemas.microsoft.com/office/drawing/2014/main" id="{5100D479-8015-EB6F-E289-69C250779118}"/>
              </a:ext>
              <a:ext uri="{C183D7F6-B498-43B3-948B-1728B52AA6E4}">
                <adec:decorative xmlns:adec="http://schemas.microsoft.com/office/drawing/2017/decorative" val="1"/>
              </a:ext>
            </a:extLst>
          </p:cNvPr>
          <p:cNvSpPr/>
          <p:nvPr/>
        </p:nvSpPr>
        <p:spPr>
          <a:xfrm>
            <a:off x="0" y="-55696"/>
            <a:ext cx="16459202" cy="12675405"/>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FDD3F-9D03-FD24-4B42-CF94ED0CA7BA}"/>
              </a:ext>
              <a:ext uri="{C183D7F6-B498-43B3-948B-1728B52AA6E4}">
                <adec:decorative xmlns:adec="http://schemas.microsoft.com/office/drawing/2017/decorative" val="1"/>
              </a:ext>
            </a:extLst>
          </p:cNvPr>
          <p:cNvSpPr/>
          <p:nvPr/>
        </p:nvSpPr>
        <p:spPr>
          <a:xfrm rot="10800000">
            <a:off x="-6" y="-53888"/>
            <a:ext cx="16459200" cy="366973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xt">
            <a:extLst>
              <a:ext uri="{FF2B5EF4-FFF2-40B4-BE49-F238E27FC236}">
                <a16:creationId xmlns:a16="http://schemas.microsoft.com/office/drawing/2014/main" id="{3A191B47-156A-4E5A-4A61-18533A968AC1}"/>
              </a:ext>
            </a:extLst>
          </p:cNvPr>
          <p:cNvPicPr>
            <a:picLocks noChangeAspect="1"/>
          </p:cNvPicPr>
          <p:nvPr/>
        </p:nvPicPr>
        <p:blipFill>
          <a:blip r:embed="rId3"/>
          <a:stretch>
            <a:fillRect/>
          </a:stretch>
        </p:blipFill>
        <p:spPr>
          <a:xfrm>
            <a:off x="4795728" y="1148163"/>
            <a:ext cx="2613097" cy="458556"/>
          </a:xfrm>
          <a:prstGeom prst="rect">
            <a:avLst/>
          </a:prstGeom>
        </p:spPr>
      </p:pic>
      <p:grpSp>
        <p:nvGrpSpPr>
          <p:cNvPr id="2" name="Group 1" descr="text">
            <a:extLst>
              <a:ext uri="{FF2B5EF4-FFF2-40B4-BE49-F238E27FC236}">
                <a16:creationId xmlns:a16="http://schemas.microsoft.com/office/drawing/2014/main" id="{1F01DB3D-60C0-E459-EF9D-AE7EAA3E66DD}"/>
              </a:ext>
            </a:extLst>
          </p:cNvPr>
          <p:cNvGrpSpPr/>
          <p:nvPr/>
        </p:nvGrpSpPr>
        <p:grpSpPr>
          <a:xfrm>
            <a:off x="8472022" y="610717"/>
            <a:ext cx="3657600" cy="1563147"/>
            <a:chOff x="3824462" y="448238"/>
            <a:chExt cx="3657600" cy="1563147"/>
          </a:xfrm>
        </p:grpSpPr>
        <p:sp>
          <p:nvSpPr>
            <p:cNvPr id="6" name="Rectangle 5">
              <a:extLst>
                <a:ext uri="{FF2B5EF4-FFF2-40B4-BE49-F238E27FC236}">
                  <a16:creationId xmlns:a16="http://schemas.microsoft.com/office/drawing/2014/main" id="{11C0A5D1-69DC-6D29-05ED-346602D9F367}"/>
                </a:ext>
              </a:extLst>
            </p:cNvPr>
            <p:cNvSpPr/>
            <p:nvPr/>
          </p:nvSpPr>
          <p:spPr>
            <a:xfrm>
              <a:off x="3824462" y="448238"/>
              <a:ext cx="3657600" cy="15631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85A90E8-5529-A94F-5F52-1C9E90CD1434}"/>
                </a:ext>
              </a:extLst>
            </p:cNvPr>
            <p:cNvSpPr txBox="1"/>
            <p:nvPr/>
          </p:nvSpPr>
          <p:spPr>
            <a:xfrm>
              <a:off x="4203198" y="1024251"/>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grpSp>
    </p:spTree>
    <p:extLst>
      <p:ext uri="{BB962C8B-B14F-4D97-AF65-F5344CB8AC3E}">
        <p14:creationId xmlns:p14="http://schemas.microsoft.com/office/powerpoint/2010/main" val="97408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62625-A4DF-C574-9ACB-C8B7D294C3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0440AD-CA5E-2C0D-D6C8-9761042EDA6D}"/>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6794971D-07DD-5B71-81BF-031FB7B12CFB}"/>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7" name="Title 6">
            <a:extLst>
              <a:ext uri="{FF2B5EF4-FFF2-40B4-BE49-F238E27FC236}">
                <a16:creationId xmlns:a16="http://schemas.microsoft.com/office/drawing/2014/main" id="{58E4235C-735F-B0B5-5553-CB571D5E4C8C}"/>
              </a:ext>
            </a:extLst>
          </p:cNvPr>
          <p:cNvSpPr txBox="1">
            <a:spLocks noGrp="1"/>
          </p:cNvSpPr>
          <p:nvPr>
            <p:ph type="title" idx="4294967295"/>
          </p:nvPr>
        </p:nvSpPr>
        <p:spPr>
          <a:xfrm>
            <a:off x="1722120" y="12885339"/>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553FC96E-69F9-A09D-25AF-DECC86BF817C}"/>
              </a:ext>
            </a:extLst>
          </p:cNvPr>
          <p:cNvSpPr txBox="1"/>
          <p:nvPr/>
        </p:nvSpPr>
        <p:spPr>
          <a:xfrm>
            <a:off x="3403867" y="14534762"/>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2354700F-3A40-C2DA-B675-2A75DEA0A4AE}"/>
              </a:ext>
            </a:extLst>
          </p:cNvPr>
          <p:cNvSpPr txBox="1"/>
          <p:nvPr/>
        </p:nvSpPr>
        <p:spPr>
          <a:xfrm>
            <a:off x="1722119" y="16993392"/>
            <a:ext cx="13014960" cy="2862322"/>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p:txBody>
      </p:sp>
      <p:grpSp>
        <p:nvGrpSpPr>
          <p:cNvPr id="10" name="Group 9" descr="text">
            <a:extLst>
              <a:ext uri="{FF2B5EF4-FFF2-40B4-BE49-F238E27FC236}">
                <a16:creationId xmlns:a16="http://schemas.microsoft.com/office/drawing/2014/main" id="{D099AE63-009C-01B8-B7F6-D88FAB2578EC}"/>
              </a:ext>
            </a:extLst>
          </p:cNvPr>
          <p:cNvGrpSpPr/>
          <p:nvPr/>
        </p:nvGrpSpPr>
        <p:grpSpPr>
          <a:xfrm>
            <a:off x="1722119" y="16027975"/>
            <a:ext cx="13014960" cy="441548"/>
            <a:chOff x="6697557" y="7753556"/>
            <a:chExt cx="10443746" cy="372541"/>
          </a:xfrm>
        </p:grpSpPr>
        <p:grpSp>
          <p:nvGrpSpPr>
            <p:cNvPr id="11" name="Group 10">
              <a:extLst>
                <a:ext uri="{FF2B5EF4-FFF2-40B4-BE49-F238E27FC236}">
                  <a16:creationId xmlns:a16="http://schemas.microsoft.com/office/drawing/2014/main" id="{A2F5F637-8DDB-55CE-21C4-519F73595200}"/>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9F267CB9-F57D-5383-956C-18EE147EFADC}"/>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6D0981E2-F0FE-D3B1-2B9D-1F3920F731F6}"/>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95BE0646-7CDC-274C-F464-6A6B2626D38D}"/>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EE794210-5B88-B0AF-8E3F-4B7F33E19D5C}"/>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3320C85-425C-7BBA-8EC1-FFF98D374EFD}"/>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CEAAD64B-79D3-28C9-1C86-F633F391677A}"/>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sp>
        <p:nvSpPr>
          <p:cNvPr id="3" name="Rounded Rectangle 2">
            <a:extLst>
              <a:ext uri="{FF2B5EF4-FFF2-40B4-BE49-F238E27FC236}">
                <a16:creationId xmlns:a16="http://schemas.microsoft.com/office/drawing/2014/main" id="{192A4D17-1711-820C-010E-53C22445B1C3}"/>
              </a:ext>
              <a:ext uri="{C183D7F6-B498-43B3-948B-1728B52AA6E4}">
                <adec:decorative xmlns:adec="http://schemas.microsoft.com/office/drawing/2017/decorative" val="1"/>
              </a:ext>
            </a:extLst>
          </p:cNvPr>
          <p:cNvSpPr/>
          <p:nvPr/>
        </p:nvSpPr>
        <p:spPr>
          <a:xfrm>
            <a:off x="0" y="-55696"/>
            <a:ext cx="16459202" cy="12675405"/>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7F914D-F484-87F6-7D95-40CB9EBB47F3}"/>
              </a:ext>
              <a:ext uri="{C183D7F6-B498-43B3-948B-1728B52AA6E4}">
                <adec:decorative xmlns:adec="http://schemas.microsoft.com/office/drawing/2017/decorative" val="1"/>
              </a:ext>
            </a:extLst>
          </p:cNvPr>
          <p:cNvSpPr/>
          <p:nvPr/>
        </p:nvSpPr>
        <p:spPr>
          <a:xfrm rot="10800000">
            <a:off x="-6" y="-53888"/>
            <a:ext cx="16459200"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ext">
            <a:extLst>
              <a:ext uri="{FF2B5EF4-FFF2-40B4-BE49-F238E27FC236}">
                <a16:creationId xmlns:a16="http://schemas.microsoft.com/office/drawing/2014/main" id="{C57A9FF4-29C9-676B-70A3-AAA4E745021C}"/>
              </a:ext>
            </a:extLst>
          </p:cNvPr>
          <p:cNvPicPr>
            <a:picLocks noChangeAspect="1"/>
          </p:cNvPicPr>
          <p:nvPr/>
        </p:nvPicPr>
        <p:blipFill>
          <a:blip r:embed="rId3"/>
          <a:stretch>
            <a:fillRect/>
          </a:stretch>
        </p:blipFill>
        <p:spPr>
          <a:xfrm>
            <a:off x="7117015" y="935027"/>
            <a:ext cx="2613097" cy="458556"/>
          </a:xfrm>
          <a:prstGeom prst="rect">
            <a:avLst/>
          </a:prstGeom>
        </p:spPr>
      </p:pic>
    </p:spTree>
    <p:extLst>
      <p:ext uri="{BB962C8B-B14F-4D97-AF65-F5344CB8AC3E}">
        <p14:creationId xmlns:p14="http://schemas.microsoft.com/office/powerpoint/2010/main" val="210123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D6AF4-A0BC-974C-28A9-675D6D56FB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5C085C-0528-CB7F-2F1C-AE46C2E8473A}"/>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9A7B6638-2726-E0AC-F9AE-88BEB637072A}"/>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7" name="Title 6">
            <a:extLst>
              <a:ext uri="{FF2B5EF4-FFF2-40B4-BE49-F238E27FC236}">
                <a16:creationId xmlns:a16="http://schemas.microsoft.com/office/drawing/2014/main" id="{041B046D-8AA1-07C2-ADB7-B64254E19324}"/>
              </a:ext>
            </a:extLst>
          </p:cNvPr>
          <p:cNvSpPr txBox="1">
            <a:spLocks noGrp="1"/>
          </p:cNvSpPr>
          <p:nvPr>
            <p:ph type="title" idx="4294967295"/>
          </p:nvPr>
        </p:nvSpPr>
        <p:spPr>
          <a:xfrm>
            <a:off x="1722120" y="12885339"/>
            <a:ext cx="1301496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8" name="TextBox 7">
            <a:extLst>
              <a:ext uri="{FF2B5EF4-FFF2-40B4-BE49-F238E27FC236}">
                <a16:creationId xmlns:a16="http://schemas.microsoft.com/office/drawing/2014/main" id="{12C63D1C-727A-03E0-2A51-1B20EC7E51B9}"/>
              </a:ext>
            </a:extLst>
          </p:cNvPr>
          <p:cNvSpPr txBox="1"/>
          <p:nvPr/>
        </p:nvSpPr>
        <p:spPr>
          <a:xfrm>
            <a:off x="3403867" y="14534762"/>
            <a:ext cx="9651466" cy="1015663"/>
          </a:xfrm>
          <a:prstGeom prst="rect">
            <a:avLst/>
          </a:prstGeom>
          <a:noFill/>
        </p:spPr>
        <p:txBody>
          <a:bodyPr wrap="square" rtlCol="0">
            <a:spAutoFit/>
          </a:bodyPr>
          <a:lstStyle/>
          <a:p>
            <a:pPr algn="ctr"/>
            <a:r>
              <a:rPr lang="en-US" sz="6000" i="1" dirty="0">
                <a:solidFill>
                  <a:srgbClr val="BC243D"/>
                </a:solidFill>
                <a:latin typeface="Arial" panose="020B0604020202020204" pitchFamily="34" charset="0"/>
                <a:cs typeface="Arial" panose="020B0604020202020204" pitchFamily="34" charset="0"/>
              </a:rPr>
              <a:t>Insert subhead here</a:t>
            </a:r>
          </a:p>
        </p:txBody>
      </p:sp>
      <p:sp>
        <p:nvSpPr>
          <p:cNvPr id="9" name="TextBox 8">
            <a:extLst>
              <a:ext uri="{FF2B5EF4-FFF2-40B4-BE49-F238E27FC236}">
                <a16:creationId xmlns:a16="http://schemas.microsoft.com/office/drawing/2014/main" id="{820E16F4-03BE-60AE-5CE6-54D0D07C753D}"/>
              </a:ext>
            </a:extLst>
          </p:cNvPr>
          <p:cNvSpPr txBox="1"/>
          <p:nvPr/>
        </p:nvSpPr>
        <p:spPr>
          <a:xfrm>
            <a:off x="1722119" y="16993392"/>
            <a:ext cx="13014960" cy="2862322"/>
          </a:xfrm>
          <a:prstGeom prst="rect">
            <a:avLst/>
          </a:prstGeom>
          <a:noFill/>
        </p:spPr>
        <p:txBody>
          <a:bodyPr wrap="square" rtlCol="0">
            <a:spAutoFit/>
          </a:bodyPr>
          <a:lstStyle/>
          <a:p>
            <a:r>
              <a:rPr lang="en-US" sz="3000" dirty="0"/>
              <a:t>Lorem ipsum dolor sit </a:t>
            </a:r>
            <a:r>
              <a:rPr lang="en-US" sz="3000" dirty="0" err="1"/>
              <a:t>amet</a:t>
            </a:r>
            <a:r>
              <a:rPr lang="en-US" sz="3000" dirty="0"/>
              <a:t> </a:t>
            </a:r>
            <a:r>
              <a:rPr lang="en-US" sz="3000" dirty="0" err="1"/>
              <a:t>consectetur</a:t>
            </a:r>
            <a:r>
              <a:rPr lang="en-US" sz="3000" dirty="0"/>
              <a:t> </a:t>
            </a:r>
            <a:r>
              <a:rPr lang="en-US" sz="3000" dirty="0" err="1"/>
              <a:t>adipiscing</a:t>
            </a:r>
            <a:r>
              <a:rPr lang="en-US" sz="3000" dirty="0"/>
              <a:t> </a:t>
            </a:r>
            <a:r>
              <a:rPr lang="en-US" sz="3000" dirty="0" err="1"/>
              <a:t>elit</a:t>
            </a:r>
            <a:r>
              <a:rPr lang="en-US" sz="3000" dirty="0"/>
              <a:t>. </a:t>
            </a:r>
            <a:r>
              <a:rPr lang="en-US" sz="3000" dirty="0" err="1"/>
              <a:t>Quisque</a:t>
            </a:r>
            <a:r>
              <a:rPr lang="en-US" sz="3000" dirty="0"/>
              <a:t> </a:t>
            </a:r>
            <a:r>
              <a:rPr lang="en-US" sz="3000" dirty="0" err="1"/>
              <a:t>faucibus</a:t>
            </a:r>
            <a:r>
              <a:rPr lang="en-US" sz="3000" dirty="0"/>
              <a:t> ex </a:t>
            </a:r>
            <a:r>
              <a:rPr lang="en-US" sz="3000" dirty="0" err="1"/>
              <a:t>sapien</a:t>
            </a:r>
            <a:r>
              <a:rPr lang="en-US" sz="3000" dirty="0"/>
              <a:t> vitae </a:t>
            </a:r>
            <a:r>
              <a:rPr lang="en-US" sz="3000" dirty="0" err="1"/>
              <a:t>pellentesque</a:t>
            </a:r>
            <a:r>
              <a:rPr lang="en-US" sz="3000" dirty="0"/>
              <a:t> </a:t>
            </a:r>
            <a:r>
              <a:rPr lang="en-US" sz="3000" dirty="0" err="1"/>
              <a:t>sem</a:t>
            </a:r>
            <a:r>
              <a:rPr lang="en-US" sz="3000" dirty="0"/>
              <a:t> </a:t>
            </a:r>
            <a:r>
              <a:rPr lang="en-US" sz="3000" dirty="0" err="1"/>
              <a:t>placerat</a:t>
            </a:r>
            <a:r>
              <a:rPr lang="en-US" sz="3000" dirty="0"/>
              <a:t>. In id cursus mi </a:t>
            </a:r>
            <a:r>
              <a:rPr lang="en-US" sz="3000" dirty="0" err="1"/>
              <a:t>pretium</a:t>
            </a:r>
            <a:r>
              <a:rPr lang="en-US" sz="3000" dirty="0"/>
              <a:t> </a:t>
            </a:r>
            <a:r>
              <a:rPr lang="en-US" sz="3000" dirty="0" err="1"/>
              <a:t>tellus</a:t>
            </a:r>
            <a:r>
              <a:rPr lang="en-US" sz="3000" dirty="0"/>
              <a:t> </a:t>
            </a:r>
            <a:r>
              <a:rPr lang="en-US" sz="3000" dirty="0" err="1"/>
              <a:t>duis</a:t>
            </a:r>
            <a:r>
              <a:rPr lang="en-US" sz="3000" dirty="0"/>
              <a:t> convallis. Tempus </a:t>
            </a:r>
            <a:r>
              <a:rPr lang="en-US" sz="3000" dirty="0" err="1"/>
              <a:t>leo</a:t>
            </a:r>
            <a:r>
              <a:rPr lang="en-US" sz="3000" dirty="0"/>
              <a:t> </a:t>
            </a:r>
            <a:r>
              <a:rPr lang="en-US" sz="3000" dirty="0" err="1"/>
              <a:t>eu</a:t>
            </a:r>
            <a:r>
              <a:rPr lang="en-US" sz="3000" dirty="0"/>
              <a:t> </a:t>
            </a:r>
            <a:r>
              <a:rPr lang="en-US" sz="3000" dirty="0" err="1"/>
              <a:t>aenean</a:t>
            </a:r>
            <a:r>
              <a:rPr lang="en-US" sz="3000" dirty="0"/>
              <a:t> sed diam </a:t>
            </a:r>
            <a:r>
              <a:rPr lang="en-US" sz="3000" dirty="0" err="1"/>
              <a:t>urna</a:t>
            </a:r>
            <a:r>
              <a:rPr lang="en-US" sz="3000" dirty="0"/>
              <a:t> </a:t>
            </a:r>
            <a:r>
              <a:rPr lang="en-US" sz="3000" dirty="0" err="1"/>
              <a:t>tempor</a:t>
            </a:r>
            <a:r>
              <a:rPr lang="en-US" sz="3000" dirty="0"/>
              <a:t>. Pulvinar </a:t>
            </a:r>
            <a:r>
              <a:rPr lang="en-US" sz="3000" dirty="0" err="1"/>
              <a:t>vivamus</a:t>
            </a:r>
            <a:r>
              <a:rPr lang="en-US" sz="3000" dirty="0"/>
              <a:t> </a:t>
            </a:r>
            <a:r>
              <a:rPr lang="en-US" sz="3000" dirty="0" err="1"/>
              <a:t>fringilla</a:t>
            </a:r>
            <a:r>
              <a:rPr lang="en-US" sz="3000" dirty="0"/>
              <a:t> </a:t>
            </a:r>
            <a:r>
              <a:rPr lang="en-US" sz="3000" dirty="0" err="1"/>
              <a:t>lacus</a:t>
            </a:r>
            <a:r>
              <a:rPr lang="en-US" sz="3000" dirty="0"/>
              <a:t> nec </a:t>
            </a:r>
            <a:r>
              <a:rPr lang="en-US" sz="3000" dirty="0" err="1"/>
              <a:t>metus</a:t>
            </a:r>
            <a:r>
              <a:rPr lang="en-US" sz="3000" dirty="0"/>
              <a:t> </a:t>
            </a:r>
            <a:r>
              <a:rPr lang="en-US" sz="3000" dirty="0" err="1"/>
              <a:t>bibendum</a:t>
            </a:r>
            <a:r>
              <a:rPr lang="en-US" sz="3000" dirty="0"/>
              <a:t> </a:t>
            </a:r>
            <a:r>
              <a:rPr lang="en-US" sz="3000" dirty="0" err="1"/>
              <a:t>egestas</a:t>
            </a:r>
            <a:r>
              <a:rPr lang="en-US" sz="3000" dirty="0"/>
              <a:t>. </a:t>
            </a:r>
            <a:r>
              <a:rPr lang="en-US" sz="3000" dirty="0" err="1"/>
              <a:t>Iaculis</a:t>
            </a:r>
            <a:r>
              <a:rPr lang="en-US" sz="3000" dirty="0"/>
              <a:t> </a:t>
            </a:r>
            <a:r>
              <a:rPr lang="en-US" sz="3000" dirty="0" err="1"/>
              <a:t>massa</a:t>
            </a:r>
            <a:r>
              <a:rPr lang="en-US" sz="3000" dirty="0"/>
              <a:t> </a:t>
            </a:r>
            <a:r>
              <a:rPr lang="en-US" sz="3000" dirty="0" err="1"/>
              <a:t>nisl</a:t>
            </a:r>
            <a:r>
              <a:rPr lang="en-US" sz="3000" dirty="0"/>
              <a:t> </a:t>
            </a:r>
            <a:r>
              <a:rPr lang="en-US" sz="3000" dirty="0" err="1"/>
              <a:t>malesuada</a:t>
            </a:r>
            <a:r>
              <a:rPr lang="en-US" sz="3000" dirty="0"/>
              <a:t> lacinia integer nunc </a:t>
            </a:r>
            <a:r>
              <a:rPr lang="en-US" sz="3000" dirty="0" err="1"/>
              <a:t>posuere</a:t>
            </a:r>
            <a:r>
              <a:rPr lang="en-US" sz="3000" dirty="0"/>
              <a:t>. Ut </a:t>
            </a:r>
            <a:r>
              <a:rPr lang="en-US" sz="3000" dirty="0" err="1"/>
              <a:t>hendrerit</a:t>
            </a:r>
            <a:r>
              <a:rPr lang="en-US" sz="3000" dirty="0"/>
              <a:t> semper vel class </a:t>
            </a:r>
            <a:r>
              <a:rPr lang="en-US" sz="3000" dirty="0" err="1"/>
              <a:t>aptent</a:t>
            </a:r>
            <a:r>
              <a:rPr lang="en-US" sz="3000" dirty="0"/>
              <a:t> </a:t>
            </a:r>
            <a:r>
              <a:rPr lang="en-US" sz="3000" dirty="0" err="1"/>
              <a:t>taciti</a:t>
            </a:r>
            <a:r>
              <a:rPr lang="en-US" sz="3000" dirty="0"/>
              <a:t> </a:t>
            </a:r>
            <a:r>
              <a:rPr lang="en-US" sz="3000" dirty="0" err="1"/>
              <a:t>sociosqu</a:t>
            </a:r>
            <a:r>
              <a:rPr lang="en-US" sz="3000" dirty="0"/>
              <a:t>. Ad </a:t>
            </a:r>
            <a:r>
              <a:rPr lang="en-US" sz="3000" dirty="0" err="1"/>
              <a:t>litora</a:t>
            </a:r>
            <a:r>
              <a:rPr lang="en-US" sz="3000" dirty="0"/>
              <a:t> </a:t>
            </a:r>
            <a:r>
              <a:rPr lang="en-US" sz="3000" dirty="0" err="1"/>
              <a:t>torquent</a:t>
            </a:r>
            <a:r>
              <a:rPr lang="en-US" sz="3000" dirty="0"/>
              <a:t> per </a:t>
            </a:r>
            <a:r>
              <a:rPr lang="en-US" sz="3000" dirty="0" err="1"/>
              <a:t>conubia</a:t>
            </a:r>
            <a:r>
              <a:rPr lang="en-US" sz="3000" dirty="0"/>
              <a:t> nostra </a:t>
            </a:r>
            <a:r>
              <a:rPr lang="en-US" sz="3000" dirty="0" err="1"/>
              <a:t>inceptos</a:t>
            </a:r>
            <a:r>
              <a:rPr lang="en-US" sz="3000" dirty="0"/>
              <a:t> </a:t>
            </a:r>
            <a:r>
              <a:rPr lang="en-US" sz="3000" dirty="0" err="1"/>
              <a:t>himenaeos</a:t>
            </a:r>
            <a:r>
              <a:rPr lang="en-US" sz="3000" dirty="0"/>
              <a:t>.</a:t>
            </a:r>
          </a:p>
        </p:txBody>
      </p:sp>
      <p:grpSp>
        <p:nvGrpSpPr>
          <p:cNvPr id="10" name="Group 9" descr="text">
            <a:extLst>
              <a:ext uri="{FF2B5EF4-FFF2-40B4-BE49-F238E27FC236}">
                <a16:creationId xmlns:a16="http://schemas.microsoft.com/office/drawing/2014/main" id="{0BD04148-7CF7-CDA8-5626-8CFE701A036D}"/>
              </a:ext>
            </a:extLst>
          </p:cNvPr>
          <p:cNvGrpSpPr/>
          <p:nvPr/>
        </p:nvGrpSpPr>
        <p:grpSpPr>
          <a:xfrm>
            <a:off x="1722119" y="16027975"/>
            <a:ext cx="13014960" cy="441548"/>
            <a:chOff x="6697557" y="7753556"/>
            <a:chExt cx="10443746" cy="372541"/>
          </a:xfrm>
        </p:grpSpPr>
        <p:grpSp>
          <p:nvGrpSpPr>
            <p:cNvPr id="11" name="Group 10">
              <a:extLst>
                <a:ext uri="{FF2B5EF4-FFF2-40B4-BE49-F238E27FC236}">
                  <a16:creationId xmlns:a16="http://schemas.microsoft.com/office/drawing/2014/main" id="{C2B14996-14C6-DCFE-06A4-7EDDB4FA3B59}"/>
                </a:ext>
              </a:extLst>
            </p:cNvPr>
            <p:cNvGrpSpPr/>
            <p:nvPr/>
          </p:nvGrpSpPr>
          <p:grpSpPr>
            <a:xfrm>
              <a:off x="11260807" y="7753556"/>
              <a:ext cx="1317245" cy="372541"/>
              <a:chOff x="11260807" y="7753556"/>
              <a:chExt cx="1317245" cy="372541"/>
            </a:xfrm>
          </p:grpSpPr>
          <p:sp>
            <p:nvSpPr>
              <p:cNvPr id="14" name="5-Point Star 13">
                <a:extLst>
                  <a:ext uri="{FF2B5EF4-FFF2-40B4-BE49-F238E27FC236}">
                    <a16:creationId xmlns:a16="http://schemas.microsoft.com/office/drawing/2014/main" id="{F469EAA4-CF87-7FC3-D12E-C1CA05B0C152}"/>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5" name="5-Point Star 14">
                <a:extLst>
                  <a:ext uri="{FF2B5EF4-FFF2-40B4-BE49-F238E27FC236}">
                    <a16:creationId xmlns:a16="http://schemas.microsoft.com/office/drawing/2014/main" id="{BB6D7592-7721-A2C5-6223-809B52A0BAF2}"/>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7A6E79F6-7171-5112-B8B3-0FAC3F7F33E6}"/>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2" name="Straight Connector 11">
              <a:extLst>
                <a:ext uri="{FF2B5EF4-FFF2-40B4-BE49-F238E27FC236}">
                  <a16:creationId xmlns:a16="http://schemas.microsoft.com/office/drawing/2014/main" id="{A2DB9099-C2E7-BEDC-289A-32DBB7CB4C5D}"/>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9B7A19A-E40E-7A52-2210-53D0C15D72F9}"/>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ECAF098C-7B5A-0BC4-4DA4-8515BB00A73E}"/>
              </a:ext>
            </a:extLst>
          </p:cNvPr>
          <p:cNvSpPr txBox="1"/>
          <p:nvPr/>
        </p:nvSpPr>
        <p:spPr>
          <a:xfrm>
            <a:off x="1722120" y="20758560"/>
            <a:ext cx="13014960" cy="323165"/>
          </a:xfrm>
          <a:prstGeom prst="rect">
            <a:avLst/>
          </a:prstGeom>
          <a:noFill/>
        </p:spPr>
        <p:txBody>
          <a:bodyPr wrap="square" rtlCol="0">
            <a:spAutoFit/>
          </a:bodyPr>
          <a:lstStyle/>
          <a:p>
            <a:pPr algn="ctr"/>
            <a:r>
              <a:rPr lang="en-US" sz="1500" dirty="0">
                <a:solidFill>
                  <a:srgbClr val="14377D"/>
                </a:solidFill>
              </a:rPr>
              <a:t>TRICARE is a registered trademark of the Department of Defense, Defense Health Agency. All rights reserved.</a:t>
            </a:r>
          </a:p>
        </p:txBody>
      </p:sp>
      <p:sp>
        <p:nvSpPr>
          <p:cNvPr id="3" name="Rounded Rectangle 2">
            <a:extLst>
              <a:ext uri="{FF2B5EF4-FFF2-40B4-BE49-F238E27FC236}">
                <a16:creationId xmlns:a16="http://schemas.microsoft.com/office/drawing/2014/main" id="{86968F2A-6964-7630-6172-0E9FA275DE28}"/>
              </a:ext>
              <a:ext uri="{C183D7F6-B498-43B3-948B-1728B52AA6E4}">
                <adec:decorative xmlns:adec="http://schemas.microsoft.com/office/drawing/2017/decorative" val="1"/>
              </a:ext>
            </a:extLst>
          </p:cNvPr>
          <p:cNvSpPr/>
          <p:nvPr/>
        </p:nvSpPr>
        <p:spPr>
          <a:xfrm>
            <a:off x="0" y="-55696"/>
            <a:ext cx="16459202" cy="12675405"/>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1A93C4-29E7-68AB-8B63-357AEDA94559}"/>
              </a:ext>
              <a:ext uri="{C183D7F6-B498-43B3-948B-1728B52AA6E4}">
                <adec:decorative xmlns:adec="http://schemas.microsoft.com/office/drawing/2017/decorative" val="1"/>
              </a:ext>
            </a:extLst>
          </p:cNvPr>
          <p:cNvSpPr/>
          <p:nvPr/>
        </p:nvSpPr>
        <p:spPr>
          <a:xfrm rot="10800000">
            <a:off x="-6" y="-53888"/>
            <a:ext cx="16459200"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a:extLst>
              <a:ext uri="{FF2B5EF4-FFF2-40B4-BE49-F238E27FC236}">
                <a16:creationId xmlns:a16="http://schemas.microsoft.com/office/drawing/2014/main" id="{7241057F-4091-71EB-D4A9-C5C0C38DFCB5}"/>
              </a:ext>
            </a:extLst>
          </p:cNvPr>
          <p:cNvPicPr>
            <a:picLocks noChangeAspect="1"/>
          </p:cNvPicPr>
          <p:nvPr/>
        </p:nvPicPr>
        <p:blipFill>
          <a:blip r:embed="rId3"/>
          <a:stretch>
            <a:fillRect/>
          </a:stretch>
        </p:blipFill>
        <p:spPr>
          <a:xfrm>
            <a:off x="4811299" y="913108"/>
            <a:ext cx="2613097" cy="458556"/>
          </a:xfrm>
          <a:prstGeom prst="rect">
            <a:avLst/>
          </a:prstGeom>
        </p:spPr>
      </p:pic>
      <p:grpSp>
        <p:nvGrpSpPr>
          <p:cNvPr id="21" name="Group 20" descr="text">
            <a:extLst>
              <a:ext uri="{FF2B5EF4-FFF2-40B4-BE49-F238E27FC236}">
                <a16:creationId xmlns:a16="http://schemas.microsoft.com/office/drawing/2014/main" id="{3B4BACEA-D318-D739-44BD-7BD5A7738739}"/>
              </a:ext>
            </a:extLst>
          </p:cNvPr>
          <p:cNvGrpSpPr/>
          <p:nvPr/>
        </p:nvGrpSpPr>
        <p:grpSpPr>
          <a:xfrm>
            <a:off x="8472022" y="360812"/>
            <a:ext cx="3657600" cy="1563147"/>
            <a:chOff x="3824462" y="448238"/>
            <a:chExt cx="3657600" cy="1563147"/>
          </a:xfrm>
        </p:grpSpPr>
        <p:sp>
          <p:nvSpPr>
            <p:cNvPr id="23" name="Rectangle 22">
              <a:extLst>
                <a:ext uri="{FF2B5EF4-FFF2-40B4-BE49-F238E27FC236}">
                  <a16:creationId xmlns:a16="http://schemas.microsoft.com/office/drawing/2014/main" id="{5AD81452-8A33-7193-6F3C-E1244F963B84}"/>
                </a:ext>
              </a:extLst>
            </p:cNvPr>
            <p:cNvSpPr/>
            <p:nvPr/>
          </p:nvSpPr>
          <p:spPr>
            <a:xfrm>
              <a:off x="3824462" y="448238"/>
              <a:ext cx="3657600" cy="15631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2C17467-C195-2DED-8E76-4B06366EBF5C}"/>
                </a:ext>
              </a:extLst>
            </p:cNvPr>
            <p:cNvSpPr txBox="1"/>
            <p:nvPr/>
          </p:nvSpPr>
          <p:spPr>
            <a:xfrm>
              <a:off x="4203198" y="1024251"/>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grpSp>
    </p:spTree>
    <p:extLst>
      <p:ext uri="{BB962C8B-B14F-4D97-AF65-F5344CB8AC3E}">
        <p14:creationId xmlns:p14="http://schemas.microsoft.com/office/powerpoint/2010/main" val="210403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7F997-85C3-1759-F6DF-3A5E95F4DDE9}"/>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90252FE4-515A-25D4-332B-806A0208CF66}"/>
              </a:ext>
              <a:ext uri="{C183D7F6-B498-43B3-948B-1728B52AA6E4}">
                <adec:decorative xmlns:adec="http://schemas.microsoft.com/office/drawing/2017/decorative" val="1"/>
              </a:ext>
            </a:extLst>
          </p:cNvPr>
          <p:cNvSpPr/>
          <p:nvPr/>
        </p:nvSpPr>
        <p:spPr>
          <a:xfrm>
            <a:off x="0" y="0"/>
            <a:ext cx="16459202" cy="21290404"/>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C96214-3A31-BB46-AE7D-6A765C46D16C}"/>
              </a:ext>
              <a:ext uri="{C183D7F6-B498-43B3-948B-1728B52AA6E4}">
                <adec:decorative xmlns:adec="http://schemas.microsoft.com/office/drawing/2017/decorative" val="1"/>
              </a:ext>
            </a:extLst>
          </p:cNvPr>
          <p:cNvSpPr/>
          <p:nvPr/>
        </p:nvSpPr>
        <p:spPr>
          <a:xfrm>
            <a:off x="-6" y="9892145"/>
            <a:ext cx="16459206" cy="11344370"/>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47A894-FF28-8261-45DC-A9ADE7D3ED2D}"/>
              </a:ext>
              <a:ext uri="{C183D7F6-B498-43B3-948B-1728B52AA6E4}">
                <adec:decorative xmlns:adec="http://schemas.microsoft.com/office/drawing/2017/decorative" val="1"/>
              </a:ext>
            </a:extLst>
          </p:cNvPr>
          <p:cNvSpPr/>
          <p:nvPr/>
        </p:nvSpPr>
        <p:spPr>
          <a:xfrm>
            <a:off x="0" y="21493716"/>
            <a:ext cx="16459200" cy="512396"/>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592D0067-8C74-0916-F3E7-F74998330E69}"/>
              </a:ext>
              <a:ext uri="{C183D7F6-B498-43B3-948B-1728B52AA6E4}">
                <adec:decorative xmlns:adec="http://schemas.microsoft.com/office/drawing/2017/decorative" val="1"/>
              </a:ext>
            </a:extLst>
          </p:cNvPr>
          <p:cNvSpPr/>
          <p:nvPr/>
        </p:nvSpPr>
        <p:spPr>
          <a:xfrm>
            <a:off x="0" y="21236515"/>
            <a:ext cx="16459200" cy="291642"/>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7" name="TextBox 16">
            <a:extLst>
              <a:ext uri="{FF2B5EF4-FFF2-40B4-BE49-F238E27FC236}">
                <a16:creationId xmlns:a16="http://schemas.microsoft.com/office/drawing/2014/main" id="{A42AE818-0713-E67A-9CA9-5811C9472B48}"/>
              </a:ext>
            </a:extLst>
          </p:cNvPr>
          <p:cNvSpPr txBox="1"/>
          <p:nvPr/>
        </p:nvSpPr>
        <p:spPr>
          <a:xfrm>
            <a:off x="1722120" y="20503455"/>
            <a:ext cx="13014960" cy="323165"/>
          </a:xfrm>
          <a:prstGeom prst="rect">
            <a:avLst/>
          </a:prstGeom>
          <a:noFill/>
        </p:spPr>
        <p:txBody>
          <a:bodyPr wrap="square" rtlCol="0">
            <a:spAutoFit/>
          </a:bodyPr>
          <a:lstStyle/>
          <a:p>
            <a:pPr algn="ctr"/>
            <a:r>
              <a:rPr lang="en-US" sz="1500" dirty="0">
                <a:solidFill>
                  <a:schemeClr val="bg1"/>
                </a:solidFill>
              </a:rPr>
              <a:t>TRICARE is a registered trademark of the Department of Defense, Defense Health Agency. All rights reserved.</a:t>
            </a:r>
          </a:p>
        </p:txBody>
      </p:sp>
      <p:sp>
        <p:nvSpPr>
          <p:cNvPr id="22" name="Rectangle 21">
            <a:extLst>
              <a:ext uri="{FF2B5EF4-FFF2-40B4-BE49-F238E27FC236}">
                <a16:creationId xmlns:a16="http://schemas.microsoft.com/office/drawing/2014/main" id="{714F8B13-009C-89F5-92EB-B35D8684E714}"/>
              </a:ext>
              <a:ext uri="{C183D7F6-B498-43B3-948B-1728B52AA6E4}">
                <adec:decorative xmlns:adec="http://schemas.microsoft.com/office/drawing/2017/decorative" val="1"/>
              </a:ext>
            </a:extLst>
          </p:cNvPr>
          <p:cNvSpPr/>
          <p:nvPr/>
        </p:nvSpPr>
        <p:spPr>
          <a:xfrm rot="10800000">
            <a:off x="-6" y="-53888"/>
            <a:ext cx="16459200" cy="366973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ext">
            <a:extLst>
              <a:ext uri="{FF2B5EF4-FFF2-40B4-BE49-F238E27FC236}">
                <a16:creationId xmlns:a16="http://schemas.microsoft.com/office/drawing/2014/main" id="{71F18384-E8E8-598C-2926-E1ACB4B57B94}"/>
              </a:ext>
            </a:extLst>
          </p:cNvPr>
          <p:cNvPicPr>
            <a:picLocks noChangeAspect="1"/>
          </p:cNvPicPr>
          <p:nvPr/>
        </p:nvPicPr>
        <p:blipFill>
          <a:blip r:embed="rId3"/>
          <a:stretch>
            <a:fillRect/>
          </a:stretch>
        </p:blipFill>
        <p:spPr>
          <a:xfrm>
            <a:off x="7117015" y="935027"/>
            <a:ext cx="2613097" cy="458556"/>
          </a:xfrm>
          <a:prstGeom prst="rect">
            <a:avLst/>
          </a:prstGeom>
        </p:spPr>
      </p:pic>
      <p:sp>
        <p:nvSpPr>
          <p:cNvPr id="6" name="Title 5">
            <a:extLst>
              <a:ext uri="{FF2B5EF4-FFF2-40B4-BE49-F238E27FC236}">
                <a16:creationId xmlns:a16="http://schemas.microsoft.com/office/drawing/2014/main" id="{E17BB460-778A-86CC-4655-7945048732F7}"/>
              </a:ext>
            </a:extLst>
          </p:cNvPr>
          <p:cNvSpPr txBox="1">
            <a:spLocks noGrp="1"/>
          </p:cNvSpPr>
          <p:nvPr>
            <p:ph type="title" idx="4294967295"/>
          </p:nvPr>
        </p:nvSpPr>
        <p:spPr>
          <a:xfrm>
            <a:off x="2017060" y="14400023"/>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18" name="TextBox 17">
            <a:extLst>
              <a:ext uri="{FF2B5EF4-FFF2-40B4-BE49-F238E27FC236}">
                <a16:creationId xmlns:a16="http://schemas.microsoft.com/office/drawing/2014/main" id="{826822C0-3671-FFB4-CD5E-CCFC7A17B64F}"/>
              </a:ext>
            </a:extLst>
          </p:cNvPr>
          <p:cNvSpPr txBox="1"/>
          <p:nvPr/>
        </p:nvSpPr>
        <p:spPr>
          <a:xfrm>
            <a:off x="3403867" y="15871560"/>
            <a:ext cx="9651466"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grpSp>
        <p:nvGrpSpPr>
          <p:cNvPr id="19" name="Group 18" descr="text">
            <a:extLst>
              <a:ext uri="{FF2B5EF4-FFF2-40B4-BE49-F238E27FC236}">
                <a16:creationId xmlns:a16="http://schemas.microsoft.com/office/drawing/2014/main" id="{CE45C831-726B-5A73-10D5-E2232BB60F3D}"/>
              </a:ext>
            </a:extLst>
          </p:cNvPr>
          <p:cNvGrpSpPr/>
          <p:nvPr/>
        </p:nvGrpSpPr>
        <p:grpSpPr>
          <a:xfrm>
            <a:off x="2753320" y="17213356"/>
            <a:ext cx="10952560" cy="371578"/>
            <a:chOff x="6697557" y="7753556"/>
            <a:chExt cx="10443746" cy="372541"/>
          </a:xfrm>
          <a:solidFill>
            <a:schemeClr val="bg1"/>
          </a:solidFill>
        </p:grpSpPr>
        <p:grpSp>
          <p:nvGrpSpPr>
            <p:cNvPr id="20" name="Group 19">
              <a:extLst>
                <a:ext uri="{FF2B5EF4-FFF2-40B4-BE49-F238E27FC236}">
                  <a16:creationId xmlns:a16="http://schemas.microsoft.com/office/drawing/2014/main" id="{62CB6BA3-67BC-A756-D69D-BE7A1CBC7F14}"/>
                </a:ext>
              </a:extLst>
            </p:cNvPr>
            <p:cNvGrpSpPr/>
            <p:nvPr/>
          </p:nvGrpSpPr>
          <p:grpSpPr>
            <a:xfrm>
              <a:off x="11260807" y="7753556"/>
              <a:ext cx="1317245" cy="372541"/>
              <a:chOff x="11260807" y="7753556"/>
              <a:chExt cx="1317245" cy="372541"/>
            </a:xfrm>
            <a:grpFill/>
          </p:grpSpPr>
          <p:sp>
            <p:nvSpPr>
              <p:cNvPr id="25" name="5-Point Star 24">
                <a:extLst>
                  <a:ext uri="{FF2B5EF4-FFF2-40B4-BE49-F238E27FC236}">
                    <a16:creationId xmlns:a16="http://schemas.microsoft.com/office/drawing/2014/main" id="{85DD5D03-B6DC-1B28-BADF-97FA1F66EC02}"/>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6" name="5-Point Star 25">
                <a:extLst>
                  <a:ext uri="{FF2B5EF4-FFF2-40B4-BE49-F238E27FC236}">
                    <a16:creationId xmlns:a16="http://schemas.microsoft.com/office/drawing/2014/main" id="{40075C34-F439-1FDD-BCD1-B6B219B050DF}"/>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7" name="5-Point Star 26">
                <a:extLst>
                  <a:ext uri="{FF2B5EF4-FFF2-40B4-BE49-F238E27FC236}">
                    <a16:creationId xmlns:a16="http://schemas.microsoft.com/office/drawing/2014/main" id="{77E1FE09-8338-7F2A-43B9-FA62E50589F4}"/>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21" name="Straight Connector 20">
              <a:extLst>
                <a:ext uri="{FF2B5EF4-FFF2-40B4-BE49-F238E27FC236}">
                  <a16:creationId xmlns:a16="http://schemas.microsoft.com/office/drawing/2014/main" id="{B223E423-27FE-2720-E308-342D05347CEF}"/>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47D8294-BBE1-CE0B-D517-875C6E758845}"/>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8" name="TextBox 27">
            <a:extLst>
              <a:ext uri="{FF2B5EF4-FFF2-40B4-BE49-F238E27FC236}">
                <a16:creationId xmlns:a16="http://schemas.microsoft.com/office/drawing/2014/main" id="{E92A66CE-3500-C27C-75C9-4DF453A6A504}"/>
              </a:ext>
            </a:extLst>
          </p:cNvPr>
          <p:cNvSpPr txBox="1"/>
          <p:nvPr/>
        </p:nvSpPr>
        <p:spPr>
          <a:xfrm>
            <a:off x="2753320" y="18141900"/>
            <a:ext cx="10952560" cy="1631216"/>
          </a:xfrm>
          <a:prstGeom prst="rect">
            <a:avLst/>
          </a:prstGeom>
          <a:noFill/>
        </p:spPr>
        <p:txBody>
          <a:bodyPr wrap="square" rtlCol="0">
            <a:spAutoFit/>
          </a:bodyPr>
          <a:lstStyle/>
          <a:p>
            <a:pPr algn="ctr"/>
            <a:r>
              <a:rPr lang="en-US" sz="2000" dirty="0">
                <a:solidFill>
                  <a:schemeClr val="bg1"/>
                </a:solidFill>
              </a:rPr>
              <a:t>Lorem ipsum dolor sit </a:t>
            </a:r>
            <a:r>
              <a:rPr lang="en-US" sz="2000" dirty="0" err="1">
                <a:solidFill>
                  <a:schemeClr val="bg1"/>
                </a:solidFill>
              </a:rPr>
              <a:t>amet</a:t>
            </a:r>
            <a:r>
              <a:rPr lang="en-US" sz="2000" dirty="0">
                <a:solidFill>
                  <a:schemeClr val="bg1"/>
                </a:solidFill>
              </a:rPr>
              <a:t> </a:t>
            </a:r>
            <a:r>
              <a:rPr lang="en-US" sz="2000" dirty="0" err="1">
                <a:solidFill>
                  <a:schemeClr val="bg1"/>
                </a:solidFill>
              </a:rPr>
              <a:t>consectetur</a:t>
            </a:r>
            <a:r>
              <a:rPr lang="en-US" sz="2000" dirty="0">
                <a:solidFill>
                  <a:schemeClr val="bg1"/>
                </a:solidFill>
              </a:rPr>
              <a:t> </a:t>
            </a:r>
            <a:r>
              <a:rPr lang="en-US" sz="2000" dirty="0" err="1">
                <a:solidFill>
                  <a:schemeClr val="bg1"/>
                </a:solidFill>
              </a:rPr>
              <a:t>adipiscing</a:t>
            </a:r>
            <a:r>
              <a:rPr lang="en-US" sz="2000" dirty="0">
                <a:solidFill>
                  <a:schemeClr val="bg1"/>
                </a:solidFill>
              </a:rPr>
              <a:t> </a:t>
            </a:r>
            <a:r>
              <a:rPr lang="en-US" sz="2000" dirty="0" err="1">
                <a:solidFill>
                  <a:schemeClr val="bg1"/>
                </a:solidFill>
              </a:rPr>
              <a:t>elit</a:t>
            </a:r>
            <a:r>
              <a:rPr lang="en-US" sz="2000" dirty="0">
                <a:solidFill>
                  <a:schemeClr val="bg1"/>
                </a:solidFill>
              </a:rPr>
              <a:t>. </a:t>
            </a:r>
            <a:r>
              <a:rPr lang="en-US" sz="2000" dirty="0" err="1">
                <a:solidFill>
                  <a:schemeClr val="bg1"/>
                </a:solidFill>
              </a:rPr>
              <a:t>Quisque</a:t>
            </a:r>
            <a:r>
              <a:rPr lang="en-US" sz="2000" dirty="0">
                <a:solidFill>
                  <a:schemeClr val="bg1"/>
                </a:solidFill>
              </a:rPr>
              <a:t> </a:t>
            </a:r>
            <a:r>
              <a:rPr lang="en-US" sz="2000" dirty="0" err="1">
                <a:solidFill>
                  <a:schemeClr val="bg1"/>
                </a:solidFill>
              </a:rPr>
              <a:t>faucibus</a:t>
            </a:r>
            <a:r>
              <a:rPr lang="en-US" sz="2000" dirty="0">
                <a:solidFill>
                  <a:schemeClr val="bg1"/>
                </a:solidFill>
              </a:rPr>
              <a:t> ex </a:t>
            </a:r>
            <a:r>
              <a:rPr lang="en-US" sz="2000" dirty="0" err="1">
                <a:solidFill>
                  <a:schemeClr val="bg1"/>
                </a:solidFill>
              </a:rPr>
              <a:t>sapien</a:t>
            </a:r>
            <a:r>
              <a:rPr lang="en-US" sz="2000" dirty="0">
                <a:solidFill>
                  <a:schemeClr val="bg1"/>
                </a:solidFill>
              </a:rPr>
              <a:t> vitae </a:t>
            </a:r>
            <a:r>
              <a:rPr lang="en-US" sz="2000" dirty="0" err="1">
                <a:solidFill>
                  <a:schemeClr val="bg1"/>
                </a:solidFill>
              </a:rPr>
              <a:t>pellentesque</a:t>
            </a:r>
            <a:r>
              <a:rPr lang="en-US" sz="2000" dirty="0">
                <a:solidFill>
                  <a:schemeClr val="bg1"/>
                </a:solidFill>
              </a:rPr>
              <a:t> </a:t>
            </a:r>
            <a:r>
              <a:rPr lang="en-US" sz="2000" dirty="0" err="1">
                <a:solidFill>
                  <a:schemeClr val="bg1"/>
                </a:solidFill>
              </a:rPr>
              <a:t>sem</a:t>
            </a:r>
            <a:r>
              <a:rPr lang="en-US" sz="2000" dirty="0">
                <a:solidFill>
                  <a:schemeClr val="bg1"/>
                </a:solidFill>
              </a:rPr>
              <a:t> </a:t>
            </a:r>
            <a:r>
              <a:rPr lang="en-US" sz="2000" dirty="0" err="1">
                <a:solidFill>
                  <a:schemeClr val="bg1"/>
                </a:solidFill>
              </a:rPr>
              <a:t>placerat</a:t>
            </a:r>
            <a:r>
              <a:rPr lang="en-US" sz="2000" dirty="0">
                <a:solidFill>
                  <a:schemeClr val="bg1"/>
                </a:solidFill>
              </a:rPr>
              <a:t>. In id cursus mi </a:t>
            </a:r>
            <a:r>
              <a:rPr lang="en-US" sz="2000" dirty="0" err="1">
                <a:solidFill>
                  <a:schemeClr val="bg1"/>
                </a:solidFill>
              </a:rPr>
              <a:t>pretium</a:t>
            </a:r>
            <a:r>
              <a:rPr lang="en-US" sz="2000" dirty="0">
                <a:solidFill>
                  <a:schemeClr val="bg1"/>
                </a:solidFill>
              </a:rPr>
              <a:t> </a:t>
            </a:r>
            <a:r>
              <a:rPr lang="en-US" sz="2000" dirty="0" err="1">
                <a:solidFill>
                  <a:schemeClr val="bg1"/>
                </a:solidFill>
              </a:rPr>
              <a:t>tellus</a:t>
            </a:r>
            <a:r>
              <a:rPr lang="en-US" sz="2000" dirty="0">
                <a:solidFill>
                  <a:schemeClr val="bg1"/>
                </a:solidFill>
              </a:rPr>
              <a:t> </a:t>
            </a:r>
            <a:r>
              <a:rPr lang="en-US" sz="2000" dirty="0" err="1">
                <a:solidFill>
                  <a:schemeClr val="bg1"/>
                </a:solidFill>
              </a:rPr>
              <a:t>duis</a:t>
            </a:r>
            <a:r>
              <a:rPr lang="en-US" sz="2000" dirty="0">
                <a:solidFill>
                  <a:schemeClr val="bg1"/>
                </a:solidFill>
              </a:rPr>
              <a:t> convallis. Tempus </a:t>
            </a:r>
            <a:r>
              <a:rPr lang="en-US" sz="2000" dirty="0" err="1">
                <a:solidFill>
                  <a:schemeClr val="bg1"/>
                </a:solidFill>
              </a:rPr>
              <a:t>leo</a:t>
            </a:r>
            <a:r>
              <a:rPr lang="en-US" sz="2000" dirty="0">
                <a:solidFill>
                  <a:schemeClr val="bg1"/>
                </a:solidFill>
              </a:rPr>
              <a:t> </a:t>
            </a:r>
            <a:r>
              <a:rPr lang="en-US" sz="2000" dirty="0" err="1">
                <a:solidFill>
                  <a:schemeClr val="bg1"/>
                </a:solidFill>
              </a:rPr>
              <a:t>eu</a:t>
            </a:r>
            <a:r>
              <a:rPr lang="en-US" sz="2000" dirty="0">
                <a:solidFill>
                  <a:schemeClr val="bg1"/>
                </a:solidFill>
              </a:rPr>
              <a:t> </a:t>
            </a:r>
            <a:r>
              <a:rPr lang="en-US" sz="2000" dirty="0" err="1">
                <a:solidFill>
                  <a:schemeClr val="bg1"/>
                </a:solidFill>
              </a:rPr>
              <a:t>aenean</a:t>
            </a:r>
            <a:r>
              <a:rPr lang="en-US" sz="2000" dirty="0">
                <a:solidFill>
                  <a:schemeClr val="bg1"/>
                </a:solidFill>
              </a:rPr>
              <a:t> sed diam </a:t>
            </a:r>
            <a:r>
              <a:rPr lang="en-US" sz="2000" dirty="0" err="1">
                <a:solidFill>
                  <a:schemeClr val="bg1"/>
                </a:solidFill>
              </a:rPr>
              <a:t>urna</a:t>
            </a:r>
            <a:r>
              <a:rPr lang="en-US" sz="2000" dirty="0">
                <a:solidFill>
                  <a:schemeClr val="bg1"/>
                </a:solidFill>
              </a:rPr>
              <a:t> </a:t>
            </a:r>
            <a:r>
              <a:rPr lang="en-US" sz="2000" dirty="0" err="1">
                <a:solidFill>
                  <a:schemeClr val="bg1"/>
                </a:solidFill>
              </a:rPr>
              <a:t>tempor</a:t>
            </a:r>
            <a:r>
              <a:rPr lang="en-US" sz="2000" dirty="0">
                <a:solidFill>
                  <a:schemeClr val="bg1"/>
                </a:solidFill>
              </a:rPr>
              <a:t>. Pulvinar </a:t>
            </a:r>
            <a:r>
              <a:rPr lang="en-US" sz="2000" dirty="0" err="1">
                <a:solidFill>
                  <a:schemeClr val="bg1"/>
                </a:solidFill>
              </a:rPr>
              <a:t>vivamus</a:t>
            </a:r>
            <a:r>
              <a:rPr lang="en-US" sz="2000" dirty="0">
                <a:solidFill>
                  <a:schemeClr val="bg1"/>
                </a:solidFill>
              </a:rPr>
              <a:t> </a:t>
            </a:r>
            <a:r>
              <a:rPr lang="en-US" sz="2000" dirty="0" err="1">
                <a:solidFill>
                  <a:schemeClr val="bg1"/>
                </a:solidFill>
              </a:rPr>
              <a:t>fringilla</a:t>
            </a:r>
            <a:r>
              <a:rPr lang="en-US" sz="2000" dirty="0">
                <a:solidFill>
                  <a:schemeClr val="bg1"/>
                </a:solidFill>
              </a:rPr>
              <a:t> </a:t>
            </a:r>
            <a:r>
              <a:rPr lang="en-US" sz="2000" dirty="0" err="1">
                <a:solidFill>
                  <a:schemeClr val="bg1"/>
                </a:solidFill>
              </a:rPr>
              <a:t>lacus</a:t>
            </a:r>
            <a:r>
              <a:rPr lang="en-US" sz="2000" dirty="0">
                <a:solidFill>
                  <a:schemeClr val="bg1"/>
                </a:solidFill>
              </a:rPr>
              <a:t> nec </a:t>
            </a:r>
            <a:r>
              <a:rPr lang="en-US" sz="2000" dirty="0" err="1">
                <a:solidFill>
                  <a:schemeClr val="bg1"/>
                </a:solidFill>
              </a:rPr>
              <a:t>metus</a:t>
            </a:r>
            <a:r>
              <a:rPr lang="en-US" sz="2000" dirty="0">
                <a:solidFill>
                  <a:schemeClr val="bg1"/>
                </a:solidFill>
              </a:rPr>
              <a:t> </a:t>
            </a:r>
            <a:r>
              <a:rPr lang="en-US" sz="2000" dirty="0" err="1">
                <a:solidFill>
                  <a:schemeClr val="bg1"/>
                </a:solidFill>
              </a:rPr>
              <a:t>bibendum</a:t>
            </a:r>
            <a:r>
              <a:rPr lang="en-US" sz="2000" dirty="0">
                <a:solidFill>
                  <a:schemeClr val="bg1"/>
                </a:solidFill>
              </a:rPr>
              <a:t> </a:t>
            </a:r>
            <a:r>
              <a:rPr lang="en-US" sz="2000" dirty="0" err="1">
                <a:solidFill>
                  <a:schemeClr val="bg1"/>
                </a:solidFill>
              </a:rPr>
              <a:t>egestas</a:t>
            </a:r>
            <a:r>
              <a:rPr lang="en-US" sz="2000" dirty="0">
                <a:solidFill>
                  <a:schemeClr val="bg1"/>
                </a:solidFill>
              </a:rPr>
              <a:t>. </a:t>
            </a:r>
            <a:r>
              <a:rPr lang="en-US" sz="2000" dirty="0" err="1">
                <a:solidFill>
                  <a:schemeClr val="bg1"/>
                </a:solidFill>
              </a:rPr>
              <a:t>Iaculis</a:t>
            </a:r>
            <a:r>
              <a:rPr lang="en-US" sz="2000" dirty="0">
                <a:solidFill>
                  <a:schemeClr val="bg1"/>
                </a:solidFill>
              </a:rPr>
              <a:t> </a:t>
            </a:r>
            <a:r>
              <a:rPr lang="en-US" sz="2000" dirty="0" err="1">
                <a:solidFill>
                  <a:schemeClr val="bg1"/>
                </a:solidFill>
              </a:rPr>
              <a:t>massa</a:t>
            </a:r>
            <a:r>
              <a:rPr lang="en-US" sz="2000" dirty="0">
                <a:solidFill>
                  <a:schemeClr val="bg1"/>
                </a:solidFill>
              </a:rPr>
              <a:t> </a:t>
            </a:r>
            <a:r>
              <a:rPr lang="en-US" sz="2000" dirty="0" err="1">
                <a:solidFill>
                  <a:schemeClr val="bg1"/>
                </a:solidFill>
              </a:rPr>
              <a:t>nisl</a:t>
            </a:r>
            <a:r>
              <a:rPr lang="en-US" sz="2000" dirty="0">
                <a:solidFill>
                  <a:schemeClr val="bg1"/>
                </a:solidFill>
              </a:rPr>
              <a:t> </a:t>
            </a:r>
            <a:r>
              <a:rPr lang="en-US" sz="2000" dirty="0" err="1">
                <a:solidFill>
                  <a:schemeClr val="bg1"/>
                </a:solidFill>
              </a:rPr>
              <a:t>malesuada</a:t>
            </a:r>
            <a:r>
              <a:rPr lang="en-US" sz="2000" dirty="0">
                <a:solidFill>
                  <a:schemeClr val="bg1"/>
                </a:solidFill>
              </a:rPr>
              <a:t> lacinia integer nunc </a:t>
            </a:r>
            <a:r>
              <a:rPr lang="en-US" sz="2000" dirty="0" err="1">
                <a:solidFill>
                  <a:schemeClr val="bg1"/>
                </a:solidFill>
              </a:rPr>
              <a:t>posuere</a:t>
            </a:r>
            <a:r>
              <a:rPr lang="en-US" sz="2000" dirty="0">
                <a:solidFill>
                  <a:schemeClr val="bg1"/>
                </a:solidFill>
              </a:rPr>
              <a:t>. Ut </a:t>
            </a:r>
            <a:r>
              <a:rPr lang="en-US" sz="2000" dirty="0" err="1">
                <a:solidFill>
                  <a:schemeClr val="bg1"/>
                </a:solidFill>
              </a:rPr>
              <a:t>hendrerit</a:t>
            </a:r>
            <a:r>
              <a:rPr lang="en-US" sz="2000" dirty="0">
                <a:solidFill>
                  <a:schemeClr val="bg1"/>
                </a:solidFill>
              </a:rPr>
              <a:t> semper vel class </a:t>
            </a:r>
            <a:r>
              <a:rPr lang="en-US" sz="2000" dirty="0" err="1">
                <a:solidFill>
                  <a:schemeClr val="bg1"/>
                </a:solidFill>
              </a:rPr>
              <a:t>aptent</a:t>
            </a:r>
            <a:r>
              <a:rPr lang="en-US" sz="2000" dirty="0">
                <a:solidFill>
                  <a:schemeClr val="bg1"/>
                </a:solidFill>
              </a:rPr>
              <a:t> </a:t>
            </a:r>
            <a:r>
              <a:rPr lang="en-US" sz="2000" dirty="0" err="1">
                <a:solidFill>
                  <a:schemeClr val="bg1"/>
                </a:solidFill>
              </a:rPr>
              <a:t>taciti</a:t>
            </a:r>
            <a:r>
              <a:rPr lang="en-US" sz="2000" dirty="0">
                <a:solidFill>
                  <a:schemeClr val="bg1"/>
                </a:solidFill>
              </a:rPr>
              <a:t> </a:t>
            </a:r>
            <a:r>
              <a:rPr lang="en-US" sz="2000" dirty="0" err="1">
                <a:solidFill>
                  <a:schemeClr val="bg1"/>
                </a:solidFill>
              </a:rPr>
              <a:t>sociosqu</a:t>
            </a:r>
            <a:r>
              <a:rPr lang="en-US" sz="2000" dirty="0">
                <a:solidFill>
                  <a:schemeClr val="bg1"/>
                </a:solidFill>
              </a:rPr>
              <a:t>. Ad </a:t>
            </a:r>
            <a:r>
              <a:rPr lang="en-US" sz="2000" dirty="0" err="1">
                <a:solidFill>
                  <a:schemeClr val="bg1"/>
                </a:solidFill>
              </a:rPr>
              <a:t>litora</a:t>
            </a:r>
            <a:r>
              <a:rPr lang="en-US" sz="2000" dirty="0">
                <a:solidFill>
                  <a:schemeClr val="bg1"/>
                </a:solidFill>
              </a:rPr>
              <a:t> </a:t>
            </a:r>
            <a:r>
              <a:rPr lang="en-US" sz="2000" dirty="0" err="1">
                <a:solidFill>
                  <a:schemeClr val="bg1"/>
                </a:solidFill>
              </a:rPr>
              <a:t>torquent</a:t>
            </a:r>
            <a:r>
              <a:rPr lang="en-US" sz="2000" dirty="0">
                <a:solidFill>
                  <a:schemeClr val="bg1"/>
                </a:solidFill>
              </a:rPr>
              <a:t> per </a:t>
            </a:r>
            <a:r>
              <a:rPr lang="en-US" sz="2000" dirty="0" err="1">
                <a:solidFill>
                  <a:schemeClr val="bg1"/>
                </a:solidFill>
              </a:rPr>
              <a:t>conubia</a:t>
            </a:r>
            <a:r>
              <a:rPr lang="en-US" sz="2000" dirty="0">
                <a:solidFill>
                  <a:schemeClr val="bg1"/>
                </a:solidFill>
              </a:rPr>
              <a:t> nostra </a:t>
            </a:r>
            <a:r>
              <a:rPr lang="en-US" sz="2000" dirty="0" err="1">
                <a:solidFill>
                  <a:schemeClr val="bg1"/>
                </a:solidFill>
              </a:rPr>
              <a:t>inceptos</a:t>
            </a:r>
            <a:r>
              <a:rPr lang="en-US" sz="2000" dirty="0">
                <a:solidFill>
                  <a:schemeClr val="bg1"/>
                </a:solidFill>
              </a:rPr>
              <a:t> </a:t>
            </a:r>
            <a:r>
              <a:rPr lang="en-US" sz="2000" dirty="0" err="1">
                <a:solidFill>
                  <a:schemeClr val="bg1"/>
                </a:solidFill>
              </a:rPr>
              <a:t>himenaeos</a:t>
            </a:r>
            <a:r>
              <a:rPr lang="en-US" sz="2000" dirty="0">
                <a:solidFill>
                  <a:schemeClr val="bg1"/>
                </a:solidFill>
              </a:rPr>
              <a:t>.</a:t>
            </a:r>
          </a:p>
        </p:txBody>
      </p:sp>
    </p:spTree>
    <p:extLst>
      <p:ext uri="{BB962C8B-B14F-4D97-AF65-F5344CB8AC3E}">
        <p14:creationId xmlns:p14="http://schemas.microsoft.com/office/powerpoint/2010/main" val="3247381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c9b68e5-0371-4f27-93af-8d15f794dc29}" enabled="1" method="Privileged" siteId="{a01f407a-85cb-4a16-98bb-f28e6384bd28}" removed="0"/>
  <clbl:label id="{8903a443-af33-4ed4-acf5-ee613bcb2f59}" enabled="0" method="" siteId="{8903a443-af33-4ed4-acf5-ee613bcb2f59}" removed="1"/>
</clbl:labelList>
</file>

<file path=docProps/app.xml><?xml version="1.0" encoding="utf-8"?>
<Properties xmlns="http://schemas.openxmlformats.org/officeDocument/2006/extended-properties" xmlns:vt="http://schemas.openxmlformats.org/officeDocument/2006/docPropsVTypes">
  <Template>Office Theme</Template>
  <TotalTime>142</TotalTime>
  <Words>1517</Words>
  <Application>Microsoft Office PowerPoint</Application>
  <PresentationFormat>Custom</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Insert Headline Here</vt:lpstr>
      <vt:lpstr>Insert Headline Here</vt:lpstr>
      <vt:lpstr>Insert Headline Here</vt:lpstr>
      <vt:lpstr>Insert Headline Here</vt:lpstr>
      <vt:lpstr>Insert Headline Here</vt:lpstr>
      <vt:lpstr>Insert Headline Here</vt:lpstr>
      <vt:lpstr>Insert Headline Here</vt:lpstr>
      <vt:lpstr>Insert Headline Here</vt:lpstr>
      <vt:lpstr>Insert Headline Here</vt:lpstr>
      <vt:lpstr>Insert Headline Here</vt:lpstr>
      <vt:lpstr>Insert Headline Here</vt:lpstr>
      <vt:lpstr>Follow these steps to place an image behind the text and the existing gradient in this template: Insert Your Image Go to the Insert tab. Select Pictures → choose This Device… (or Online Pictures). Pick your image file and click Insert. Resize and Position the Image With the image selected, go to Picture Format. Click Crop. Adjust the black crop handles so the image fits cleanly within the frame’s boundaries. Click Crop again to apply. Tip: If the frame is a placeholder shape, you can also use Crop to Shape under the Crop dropdown. Send the Image Behind the Text With the image selected, go to Picture Format. Click Send Backward → Send to Back. This places the image beneath the slide’s text elements while keeping it above the gradient background. Adjust Image Style (Optional) Use Corrections, Transparency, or Artistic Effects (under Picture Format) to make the image blend smoothly with your design. Preview the Slide Go to Slide Show → From Current Slide to ensure the image placement and visibility look correct.  All templates are available for download at www.tricare.mil/brand.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Dettra, Drew</dc:creator>
  <cp:lastModifiedBy>Roeder, Nicholas W CTR (USA)</cp:lastModifiedBy>
  <cp:revision>1</cp:revision>
  <dcterms:created xsi:type="dcterms:W3CDTF">2025-12-02T15:56:52Z</dcterms:created>
  <dcterms:modified xsi:type="dcterms:W3CDTF">2026-01-06T17:31:26Z</dcterms:modified>
</cp:coreProperties>
</file>