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sldIdLst>
    <p:sldId id="261" r:id="rId2"/>
    <p:sldId id="262" r:id="rId3"/>
    <p:sldId id="259" r:id="rId4"/>
    <p:sldId id="260" r:id="rId5"/>
    <p:sldId id="263" r:id="rId6"/>
    <p:sldId id="264" r:id="rId7"/>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377D"/>
    <a:srgbClr val="BC24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37"/>
    <p:restoredTop sz="94667"/>
  </p:normalViewPr>
  <p:slideViewPr>
    <p:cSldViewPr snapToGrid="0">
      <p:cViewPr varScale="1">
        <p:scale>
          <a:sx n="32" d="100"/>
          <a:sy n="32" d="100"/>
        </p:scale>
        <p:origin x="11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ttra, Drew" userId="c9130a5c-183c-4d2d-94cb-45fbb67ea4dd" providerId="ADAL" clId="{9D8A8196-72EF-5EE9-A3B7-7859633FE08F}"/>
    <pc:docChg chg="undo custSel addSld delSld modSld modMainMaster">
      <pc:chgData name="Dettra, Drew" userId="c9130a5c-183c-4d2d-94cb-45fbb67ea4dd" providerId="ADAL" clId="{9D8A8196-72EF-5EE9-A3B7-7859633FE08F}" dt="2025-12-16T17:06:58.217" v="747" actId="20577"/>
      <pc:docMkLst>
        <pc:docMk/>
      </pc:docMkLst>
      <pc:sldChg chg="addSp delSp modSp add mod">
        <pc:chgData name="Dettra, Drew" userId="c9130a5c-183c-4d2d-94cb-45fbb67ea4dd" providerId="ADAL" clId="{9D8A8196-72EF-5EE9-A3B7-7859633FE08F}" dt="2025-12-16T17:06:58.217" v="747" actId="20577"/>
        <pc:sldMkLst>
          <pc:docMk/>
          <pc:sldMk cId="1291773358" sldId="264"/>
        </pc:sldMkLst>
        <pc:spChg chg="add mod">
          <ac:chgData name="Dettra, Drew" userId="c9130a5c-183c-4d2d-94cb-45fbb67ea4dd" providerId="ADAL" clId="{9D8A8196-72EF-5EE9-A3B7-7859633FE08F}" dt="2025-12-16T17:06:58.217" v="747" actId="20577"/>
          <ac:spMkLst>
            <pc:docMk/>
            <pc:sldMk cId="1291773358" sldId="264"/>
            <ac:spMk id="7" creationId="{8C7344AB-CEF2-35C6-C98E-E9FEA79A3920}"/>
          </ac:spMkLst>
        </pc:spChg>
        <pc:picChg chg="add mod">
          <ac:chgData name="Dettra, Drew" userId="c9130a5c-183c-4d2d-94cb-45fbb67ea4dd" providerId="ADAL" clId="{9D8A8196-72EF-5EE9-A3B7-7859633FE08F}" dt="2025-12-11T16:12:43.012" v="592" actId="1076"/>
          <ac:picMkLst>
            <pc:docMk/>
            <pc:sldMk cId="1291773358" sldId="264"/>
            <ac:picMk id="5" creationId="{C237BA5D-2C06-C3AD-58A2-3BCDA9451809}"/>
          </ac:picMkLst>
        </pc:picChg>
      </pc:sldChg>
    </pc:docChg>
  </pc:docChgLst>
  <pc:docChgLst>
    <pc:chgData name="Roeder, Nicholas W CTR (USA)" userId="79837ba8-223c-488f-abaa-51c0b0c7c7da" providerId="ADAL" clId="{C6296CA2-9F0B-44A4-83CC-1AA0A568C8BE}"/>
    <pc:docChg chg="modSld">
      <pc:chgData name="Roeder, Nicholas W CTR (USA)" userId="79837ba8-223c-488f-abaa-51c0b0c7c7da" providerId="ADAL" clId="{C6296CA2-9F0B-44A4-83CC-1AA0A568C8BE}" dt="2026-01-06T17:22:34.262" v="40" actId="962"/>
      <pc:docMkLst>
        <pc:docMk/>
      </pc:docMkLst>
      <pc:sldChg chg="modSp mod">
        <pc:chgData name="Roeder, Nicholas W CTR (USA)" userId="79837ba8-223c-488f-abaa-51c0b0c7c7da" providerId="ADAL" clId="{C6296CA2-9F0B-44A4-83CC-1AA0A568C8BE}" dt="2026-01-06T17:22:18.659" v="28" actId="962"/>
        <pc:sldMkLst>
          <pc:docMk/>
          <pc:sldMk cId="473625958" sldId="259"/>
        </pc:sldMkLst>
        <pc:spChg chg="mod">
          <ac:chgData name="Roeder, Nicholas W CTR (USA)" userId="79837ba8-223c-488f-abaa-51c0b0c7c7da" providerId="ADAL" clId="{C6296CA2-9F0B-44A4-83CC-1AA0A568C8BE}" dt="2026-01-06T17:21:43.612" v="11" actId="962"/>
          <ac:spMkLst>
            <pc:docMk/>
            <pc:sldMk cId="473625958" sldId="259"/>
            <ac:spMk id="2" creationId="{1D3CC914-29A4-B241-3699-59913A93B661}"/>
          </ac:spMkLst>
        </pc:spChg>
        <pc:spChg chg="mod">
          <ac:chgData name="Roeder, Nicholas W CTR (USA)" userId="79837ba8-223c-488f-abaa-51c0b0c7c7da" providerId="ADAL" clId="{C6296CA2-9F0B-44A4-83CC-1AA0A568C8BE}" dt="2026-01-06T17:21:43.618" v="12" actId="962"/>
          <ac:spMkLst>
            <pc:docMk/>
            <pc:sldMk cId="473625958" sldId="259"/>
            <ac:spMk id="3" creationId="{D1A7C4B1-3C07-E2C3-1015-C6051F864113}"/>
          </ac:spMkLst>
        </pc:spChg>
        <pc:spChg chg="mod">
          <ac:chgData name="Roeder, Nicholas W CTR (USA)" userId="79837ba8-223c-488f-abaa-51c0b0c7c7da" providerId="ADAL" clId="{C6296CA2-9F0B-44A4-83CC-1AA0A568C8BE}" dt="2026-01-06T17:21:43.606" v="10" actId="962"/>
          <ac:spMkLst>
            <pc:docMk/>
            <pc:sldMk cId="473625958" sldId="259"/>
            <ac:spMk id="6" creationId="{1A97CB1E-5EA3-7C2E-7CBC-A5F7D7EC7D59}"/>
          </ac:spMkLst>
        </pc:spChg>
        <pc:spChg chg="mod">
          <ac:chgData name="Roeder, Nicholas W CTR (USA)" userId="79837ba8-223c-488f-abaa-51c0b0c7c7da" providerId="ADAL" clId="{C6296CA2-9F0B-44A4-83CC-1AA0A568C8BE}" dt="2026-01-06T17:21:34.641" v="2" actId="33553"/>
          <ac:spMkLst>
            <pc:docMk/>
            <pc:sldMk cId="473625958" sldId="259"/>
            <ac:spMk id="20" creationId="{36AA2F0C-420D-C436-6E81-808D9CE2B263}"/>
          </ac:spMkLst>
        </pc:spChg>
        <pc:grpChg chg="mod">
          <ac:chgData name="Roeder, Nicholas W CTR (USA)" userId="79837ba8-223c-488f-abaa-51c0b0c7c7da" providerId="ADAL" clId="{C6296CA2-9F0B-44A4-83CC-1AA0A568C8BE}" dt="2026-01-06T17:22:18.659" v="28" actId="962"/>
          <ac:grpSpMkLst>
            <pc:docMk/>
            <pc:sldMk cId="473625958" sldId="259"/>
            <ac:grpSpMk id="11" creationId="{9C39488A-6F6C-7191-7F3C-C94A9EA7D9A4}"/>
          </ac:grpSpMkLst>
        </pc:grpChg>
        <pc:picChg chg="mod">
          <ac:chgData name="Roeder, Nicholas W CTR (USA)" userId="79837ba8-223c-488f-abaa-51c0b0c7c7da" providerId="ADAL" clId="{C6296CA2-9F0B-44A4-83CC-1AA0A568C8BE}" dt="2026-01-06T17:22:15.980" v="26" actId="962"/>
          <ac:picMkLst>
            <pc:docMk/>
            <pc:sldMk cId="473625958" sldId="259"/>
            <ac:picMk id="7" creationId="{34FCC8E5-E9A0-3C17-BB04-0855969620DD}"/>
          </ac:picMkLst>
        </pc:picChg>
      </pc:sldChg>
      <pc:sldChg chg="modSp mod">
        <pc:chgData name="Roeder, Nicholas W CTR (USA)" userId="79837ba8-223c-488f-abaa-51c0b0c7c7da" providerId="ADAL" clId="{C6296CA2-9F0B-44A4-83CC-1AA0A568C8BE}" dt="2026-01-06T17:22:23.735" v="32" actId="962"/>
        <pc:sldMkLst>
          <pc:docMk/>
          <pc:sldMk cId="2508662247" sldId="260"/>
        </pc:sldMkLst>
        <pc:spChg chg="mod">
          <ac:chgData name="Roeder, Nicholas W CTR (USA)" userId="79837ba8-223c-488f-abaa-51c0b0c7c7da" providerId="ADAL" clId="{C6296CA2-9F0B-44A4-83CC-1AA0A568C8BE}" dt="2026-01-06T17:21:43.631" v="14" actId="962"/>
          <ac:spMkLst>
            <pc:docMk/>
            <pc:sldMk cId="2508662247" sldId="260"/>
            <ac:spMk id="2" creationId="{BEE69640-D6D0-D3EC-AA1F-B38A17F3A867}"/>
          </ac:spMkLst>
        </pc:spChg>
        <pc:spChg chg="mod">
          <ac:chgData name="Roeder, Nicholas W CTR (USA)" userId="79837ba8-223c-488f-abaa-51c0b0c7c7da" providerId="ADAL" clId="{C6296CA2-9F0B-44A4-83CC-1AA0A568C8BE}" dt="2026-01-06T17:21:43.638" v="15" actId="962"/>
          <ac:spMkLst>
            <pc:docMk/>
            <pc:sldMk cId="2508662247" sldId="260"/>
            <ac:spMk id="3" creationId="{C383CF92-7470-E223-9533-A1E25E14F6F2}"/>
          </ac:spMkLst>
        </pc:spChg>
        <pc:spChg chg="mod">
          <ac:chgData name="Roeder, Nicholas W CTR (USA)" userId="79837ba8-223c-488f-abaa-51c0b0c7c7da" providerId="ADAL" clId="{C6296CA2-9F0B-44A4-83CC-1AA0A568C8BE}" dt="2026-01-06T17:21:43.624" v="13" actId="962"/>
          <ac:spMkLst>
            <pc:docMk/>
            <pc:sldMk cId="2508662247" sldId="260"/>
            <ac:spMk id="6" creationId="{479A4338-EED5-7EA6-FFC3-E8B6DB23A614}"/>
          </ac:spMkLst>
        </pc:spChg>
        <pc:spChg chg="mod">
          <ac:chgData name="Roeder, Nicholas W CTR (USA)" userId="79837ba8-223c-488f-abaa-51c0b0c7c7da" providerId="ADAL" clId="{C6296CA2-9F0B-44A4-83CC-1AA0A568C8BE}" dt="2026-01-06T17:21:35.821" v="3" actId="33553"/>
          <ac:spMkLst>
            <pc:docMk/>
            <pc:sldMk cId="2508662247" sldId="260"/>
            <ac:spMk id="20" creationId="{B0136AB4-10F7-7FED-6BDD-57F10387334B}"/>
          </ac:spMkLst>
        </pc:spChg>
        <pc:grpChg chg="mod">
          <ac:chgData name="Roeder, Nicholas W CTR (USA)" userId="79837ba8-223c-488f-abaa-51c0b0c7c7da" providerId="ADAL" clId="{C6296CA2-9F0B-44A4-83CC-1AA0A568C8BE}" dt="2026-01-06T17:22:23.735" v="32" actId="962"/>
          <ac:grpSpMkLst>
            <pc:docMk/>
            <pc:sldMk cId="2508662247" sldId="260"/>
            <ac:grpSpMk id="11" creationId="{655335C1-6B79-8A34-9AB8-7E851252DAB6}"/>
          </ac:grpSpMkLst>
        </pc:grpChg>
        <pc:picChg chg="mod">
          <ac:chgData name="Roeder, Nicholas W CTR (USA)" userId="79837ba8-223c-488f-abaa-51c0b0c7c7da" providerId="ADAL" clId="{C6296CA2-9F0B-44A4-83CC-1AA0A568C8BE}" dt="2026-01-06T17:22:21.162" v="30" actId="962"/>
          <ac:picMkLst>
            <pc:docMk/>
            <pc:sldMk cId="2508662247" sldId="260"/>
            <ac:picMk id="7" creationId="{99FF8779-FF1B-B987-43FE-CCB5A9F9E32D}"/>
          </ac:picMkLst>
        </pc:picChg>
      </pc:sldChg>
      <pc:sldChg chg="modSp mod">
        <pc:chgData name="Roeder, Nicholas W CTR (USA)" userId="79837ba8-223c-488f-abaa-51c0b0c7c7da" providerId="ADAL" clId="{C6296CA2-9F0B-44A4-83CC-1AA0A568C8BE}" dt="2026-01-06T17:21:52.382" v="20" actId="962"/>
        <pc:sldMkLst>
          <pc:docMk/>
          <pc:sldMk cId="4028429658" sldId="261"/>
        </pc:sldMkLst>
        <pc:spChg chg="mod">
          <ac:chgData name="Roeder, Nicholas W CTR (USA)" userId="79837ba8-223c-488f-abaa-51c0b0c7c7da" providerId="ADAL" clId="{C6296CA2-9F0B-44A4-83CC-1AA0A568C8BE}" dt="2026-01-06T17:21:43.585" v="7" actId="962"/>
          <ac:spMkLst>
            <pc:docMk/>
            <pc:sldMk cId="4028429658" sldId="261"/>
            <ac:spMk id="2" creationId="{723ABB98-C8BE-9528-68B9-DE1FFEA57906}"/>
          </ac:spMkLst>
        </pc:spChg>
        <pc:spChg chg="mod">
          <ac:chgData name="Roeder, Nicholas W CTR (USA)" userId="79837ba8-223c-488f-abaa-51c0b0c7c7da" providerId="ADAL" clId="{C6296CA2-9F0B-44A4-83CC-1AA0A568C8BE}" dt="2026-01-06T17:21:43.576" v="6" actId="962"/>
          <ac:spMkLst>
            <pc:docMk/>
            <pc:sldMk cId="4028429658" sldId="261"/>
            <ac:spMk id="6" creationId="{6CB52C8B-E573-077A-479D-09B252F32D6E}"/>
          </ac:spMkLst>
        </pc:spChg>
        <pc:spChg chg="mod">
          <ac:chgData name="Roeder, Nicholas W CTR (USA)" userId="79837ba8-223c-488f-abaa-51c0b0c7c7da" providerId="ADAL" clId="{C6296CA2-9F0B-44A4-83CC-1AA0A568C8BE}" dt="2026-01-06T17:21:32.100" v="0" actId="33553"/>
          <ac:spMkLst>
            <pc:docMk/>
            <pc:sldMk cId="4028429658" sldId="261"/>
            <ac:spMk id="8" creationId="{612879D2-47D7-D62D-CCC2-14926F72EA41}"/>
          </ac:spMkLst>
        </pc:spChg>
        <pc:picChg chg="mod">
          <ac:chgData name="Roeder, Nicholas W CTR (USA)" userId="79837ba8-223c-488f-abaa-51c0b0c7c7da" providerId="ADAL" clId="{C6296CA2-9F0B-44A4-83CC-1AA0A568C8BE}" dt="2026-01-06T17:21:52.382" v="20" actId="962"/>
          <ac:picMkLst>
            <pc:docMk/>
            <pc:sldMk cId="4028429658" sldId="261"/>
            <ac:picMk id="7" creationId="{665801AF-9728-8B3C-A9A2-877E74A30111}"/>
          </ac:picMkLst>
        </pc:picChg>
      </pc:sldChg>
      <pc:sldChg chg="modSp mod">
        <pc:chgData name="Roeder, Nicholas W CTR (USA)" userId="79837ba8-223c-488f-abaa-51c0b0c7c7da" providerId="ADAL" clId="{C6296CA2-9F0B-44A4-83CC-1AA0A568C8BE}" dt="2026-01-06T17:22:01.930" v="24" actId="962"/>
        <pc:sldMkLst>
          <pc:docMk/>
          <pc:sldMk cId="2042214057" sldId="262"/>
        </pc:sldMkLst>
        <pc:spChg chg="mod">
          <ac:chgData name="Roeder, Nicholas W CTR (USA)" userId="79837ba8-223c-488f-abaa-51c0b0c7c7da" providerId="ADAL" clId="{C6296CA2-9F0B-44A4-83CC-1AA0A568C8BE}" dt="2026-01-06T17:21:43.599" v="9" actId="962"/>
          <ac:spMkLst>
            <pc:docMk/>
            <pc:sldMk cId="2042214057" sldId="262"/>
            <ac:spMk id="2" creationId="{6C110E63-FCAF-589F-FDFB-F74B687432B0}"/>
          </ac:spMkLst>
        </pc:spChg>
        <pc:spChg chg="mod">
          <ac:chgData name="Roeder, Nicholas W CTR (USA)" userId="79837ba8-223c-488f-abaa-51c0b0c7c7da" providerId="ADAL" clId="{C6296CA2-9F0B-44A4-83CC-1AA0A568C8BE}" dt="2026-01-06T17:21:43.593" v="8" actId="962"/>
          <ac:spMkLst>
            <pc:docMk/>
            <pc:sldMk cId="2042214057" sldId="262"/>
            <ac:spMk id="6" creationId="{24F41F2F-32D8-43C0-4F37-BFFC5566EBF7}"/>
          </ac:spMkLst>
        </pc:spChg>
        <pc:spChg chg="mod">
          <ac:chgData name="Roeder, Nicholas W CTR (USA)" userId="79837ba8-223c-488f-abaa-51c0b0c7c7da" providerId="ADAL" clId="{C6296CA2-9F0B-44A4-83CC-1AA0A568C8BE}" dt="2026-01-06T17:21:33.413" v="1" actId="33553"/>
          <ac:spMkLst>
            <pc:docMk/>
            <pc:sldMk cId="2042214057" sldId="262"/>
            <ac:spMk id="8" creationId="{BA4C2E8E-54CA-9917-85F6-1DB3536B9E37}"/>
          </ac:spMkLst>
        </pc:spChg>
        <pc:grpChg chg="mod">
          <ac:chgData name="Roeder, Nicholas W CTR (USA)" userId="79837ba8-223c-488f-abaa-51c0b0c7c7da" providerId="ADAL" clId="{C6296CA2-9F0B-44A4-83CC-1AA0A568C8BE}" dt="2026-01-06T17:22:01.930" v="24" actId="962"/>
          <ac:grpSpMkLst>
            <pc:docMk/>
            <pc:sldMk cId="2042214057" sldId="262"/>
            <ac:grpSpMk id="4" creationId="{9BF07573-FE1B-2E37-774C-D9FC92767761}"/>
          </ac:grpSpMkLst>
        </pc:grpChg>
        <pc:picChg chg="mod">
          <ac:chgData name="Roeder, Nicholas W CTR (USA)" userId="79837ba8-223c-488f-abaa-51c0b0c7c7da" providerId="ADAL" clId="{C6296CA2-9F0B-44A4-83CC-1AA0A568C8BE}" dt="2026-01-06T17:22:00.069" v="22" actId="962"/>
          <ac:picMkLst>
            <pc:docMk/>
            <pc:sldMk cId="2042214057" sldId="262"/>
            <ac:picMk id="3" creationId="{9BF5E78F-AE46-BC36-C43D-2E571505A8A6}"/>
          </ac:picMkLst>
        </pc:picChg>
      </pc:sldChg>
      <pc:sldChg chg="modSp mod">
        <pc:chgData name="Roeder, Nicholas W CTR (USA)" userId="79837ba8-223c-488f-abaa-51c0b0c7c7da" providerId="ADAL" clId="{C6296CA2-9F0B-44A4-83CC-1AA0A568C8BE}" dt="2026-01-06T17:22:31.730" v="38" actId="962"/>
        <pc:sldMkLst>
          <pc:docMk/>
          <pc:sldMk cId="2546532734" sldId="263"/>
        </pc:sldMkLst>
        <pc:spChg chg="mod">
          <ac:chgData name="Roeder, Nicholas W CTR (USA)" userId="79837ba8-223c-488f-abaa-51c0b0c7c7da" providerId="ADAL" clId="{C6296CA2-9F0B-44A4-83CC-1AA0A568C8BE}" dt="2026-01-06T17:21:43.650" v="17" actId="962"/>
          <ac:spMkLst>
            <pc:docMk/>
            <pc:sldMk cId="2546532734" sldId="263"/>
            <ac:spMk id="2" creationId="{5DCF9B6C-FF24-B3A6-C266-42FB25540D72}"/>
          </ac:spMkLst>
        </pc:spChg>
        <pc:spChg chg="mod">
          <ac:chgData name="Roeder, Nicholas W CTR (USA)" userId="79837ba8-223c-488f-abaa-51c0b0c7c7da" providerId="ADAL" clId="{C6296CA2-9F0B-44A4-83CC-1AA0A568C8BE}" dt="2026-01-06T17:21:43.656" v="18" actId="962"/>
          <ac:spMkLst>
            <pc:docMk/>
            <pc:sldMk cId="2546532734" sldId="263"/>
            <ac:spMk id="3" creationId="{0A1B4BAA-D81A-D394-9021-1B0ADFD5205D}"/>
          </ac:spMkLst>
        </pc:spChg>
        <pc:spChg chg="mod">
          <ac:chgData name="Roeder, Nicholas W CTR (USA)" userId="79837ba8-223c-488f-abaa-51c0b0c7c7da" providerId="ADAL" clId="{C6296CA2-9F0B-44A4-83CC-1AA0A568C8BE}" dt="2026-01-06T17:21:43.644" v="16" actId="962"/>
          <ac:spMkLst>
            <pc:docMk/>
            <pc:sldMk cId="2546532734" sldId="263"/>
            <ac:spMk id="6" creationId="{7E7A10BE-7CCB-B841-5A39-6E070230D199}"/>
          </ac:spMkLst>
        </pc:spChg>
        <pc:spChg chg="mod">
          <ac:chgData name="Roeder, Nicholas W CTR (USA)" userId="79837ba8-223c-488f-abaa-51c0b0c7c7da" providerId="ADAL" clId="{C6296CA2-9F0B-44A4-83CC-1AA0A568C8BE}" dt="2026-01-06T17:21:36.978" v="4" actId="33553"/>
          <ac:spMkLst>
            <pc:docMk/>
            <pc:sldMk cId="2546532734" sldId="263"/>
            <ac:spMk id="20" creationId="{52705DAC-33A8-FE01-31F2-00A8640EC23B}"/>
          </ac:spMkLst>
        </pc:spChg>
        <pc:grpChg chg="mod">
          <ac:chgData name="Roeder, Nicholas W CTR (USA)" userId="79837ba8-223c-488f-abaa-51c0b0c7c7da" providerId="ADAL" clId="{C6296CA2-9F0B-44A4-83CC-1AA0A568C8BE}" dt="2026-01-06T17:22:26.619" v="34" actId="962"/>
          <ac:grpSpMkLst>
            <pc:docMk/>
            <pc:sldMk cId="2546532734" sldId="263"/>
            <ac:grpSpMk id="11" creationId="{A763F917-BB6C-5E8B-04E2-435DB385CC9E}"/>
          </ac:grpSpMkLst>
        </pc:grpChg>
        <pc:grpChg chg="mod">
          <ac:chgData name="Roeder, Nicholas W CTR (USA)" userId="79837ba8-223c-488f-abaa-51c0b0c7c7da" providerId="ADAL" clId="{C6296CA2-9F0B-44A4-83CC-1AA0A568C8BE}" dt="2026-01-06T17:22:31.730" v="38" actId="962"/>
          <ac:grpSpMkLst>
            <pc:docMk/>
            <pc:sldMk cId="2546532734" sldId="263"/>
            <ac:grpSpMk id="19" creationId="{AA8B3AD3-8492-F6AD-AE2E-64654427B19B}"/>
          </ac:grpSpMkLst>
        </pc:grpChg>
        <pc:picChg chg="mod">
          <ac:chgData name="Roeder, Nicholas W CTR (USA)" userId="79837ba8-223c-488f-abaa-51c0b0c7c7da" providerId="ADAL" clId="{C6296CA2-9F0B-44A4-83CC-1AA0A568C8BE}" dt="2026-01-06T17:22:29.225" v="36" actId="962"/>
          <ac:picMkLst>
            <pc:docMk/>
            <pc:sldMk cId="2546532734" sldId="263"/>
            <ac:picMk id="18" creationId="{E0CA7436-6D94-E3E7-B189-4B19505B9DBD}"/>
          </ac:picMkLst>
        </pc:picChg>
      </pc:sldChg>
      <pc:sldChg chg="modSp mod">
        <pc:chgData name="Roeder, Nicholas W CTR (USA)" userId="79837ba8-223c-488f-abaa-51c0b0c7c7da" providerId="ADAL" clId="{C6296CA2-9F0B-44A4-83CC-1AA0A568C8BE}" dt="2026-01-06T17:22:34.262" v="40" actId="962"/>
        <pc:sldMkLst>
          <pc:docMk/>
          <pc:sldMk cId="1291773358" sldId="264"/>
        </pc:sldMkLst>
        <pc:spChg chg="mod">
          <ac:chgData name="Roeder, Nicholas W CTR (USA)" userId="79837ba8-223c-488f-abaa-51c0b0c7c7da" providerId="ADAL" clId="{C6296CA2-9F0B-44A4-83CC-1AA0A568C8BE}" dt="2026-01-06T17:21:38.612" v="5" actId="33553"/>
          <ac:spMkLst>
            <pc:docMk/>
            <pc:sldMk cId="1291773358" sldId="264"/>
            <ac:spMk id="7" creationId="{8C7344AB-CEF2-35C6-C98E-E9FEA79A3920}"/>
          </ac:spMkLst>
        </pc:spChg>
        <pc:picChg chg="mod">
          <ac:chgData name="Roeder, Nicholas W CTR (USA)" userId="79837ba8-223c-488f-abaa-51c0b0c7c7da" providerId="ADAL" clId="{C6296CA2-9F0B-44A4-83CC-1AA0A568C8BE}" dt="2026-01-06T17:22:34.262" v="40" actId="962"/>
          <ac:picMkLst>
            <pc:docMk/>
            <pc:sldMk cId="1291773358" sldId="264"/>
            <ac:picMk id="5" creationId="{C237BA5D-2C06-C3AD-58A2-3BCDA945180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397" y="2244726"/>
            <a:ext cx="18290381"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397" y="7204076"/>
            <a:ext cx="18290381"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6CD510-99CF-024A-9D7D-EB90C53D819E}"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951FF-4782-794E-9BC8-C22447599B5A}" type="slidenum">
              <a:rPr lang="en-US" smtClean="0"/>
              <a:t>‹#›</a:t>
            </a:fld>
            <a:endParaRPr lang="en-US"/>
          </a:p>
        </p:txBody>
      </p:sp>
    </p:spTree>
    <p:extLst>
      <p:ext uri="{BB962C8B-B14F-4D97-AF65-F5344CB8AC3E}">
        <p14:creationId xmlns:p14="http://schemas.microsoft.com/office/powerpoint/2010/main" val="713123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6CD510-99CF-024A-9D7D-EB90C53D819E}"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951FF-4782-794E-9BC8-C22447599B5A}" type="slidenum">
              <a:rPr lang="en-US" smtClean="0"/>
              <a:t>‹#›</a:t>
            </a:fld>
            <a:endParaRPr lang="en-US"/>
          </a:p>
        </p:txBody>
      </p:sp>
    </p:spTree>
    <p:extLst>
      <p:ext uri="{BB962C8B-B14F-4D97-AF65-F5344CB8AC3E}">
        <p14:creationId xmlns:p14="http://schemas.microsoft.com/office/powerpoint/2010/main" val="2128515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52072" y="730250"/>
            <a:ext cx="5258485"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618" y="730250"/>
            <a:ext cx="15470614"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6CD510-99CF-024A-9D7D-EB90C53D819E}"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951FF-4782-794E-9BC8-C22447599B5A}" type="slidenum">
              <a:rPr lang="en-US" smtClean="0"/>
              <a:t>‹#›</a:t>
            </a:fld>
            <a:endParaRPr lang="en-US"/>
          </a:p>
        </p:txBody>
      </p:sp>
    </p:spTree>
    <p:extLst>
      <p:ext uri="{BB962C8B-B14F-4D97-AF65-F5344CB8AC3E}">
        <p14:creationId xmlns:p14="http://schemas.microsoft.com/office/powerpoint/2010/main" val="2328997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31A797-D7E1-A23E-BA21-A2CA2BBACBD6}"/>
              </a:ext>
            </a:extLst>
          </p:cNvPr>
          <p:cNvSpPr/>
          <p:nvPr userDrawn="1"/>
        </p:nvSpPr>
        <p:spPr>
          <a:xfrm>
            <a:off x="0" y="13354494"/>
            <a:ext cx="24387175" cy="361507"/>
          </a:xfrm>
          <a:prstGeom prst="rect">
            <a:avLst/>
          </a:prstGeom>
          <a:solidFill>
            <a:srgbClr val="1437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45A21C94-794A-0A7D-D058-725103005C2B}"/>
              </a:ext>
            </a:extLst>
          </p:cNvPr>
          <p:cNvSpPr/>
          <p:nvPr userDrawn="1"/>
        </p:nvSpPr>
        <p:spPr>
          <a:xfrm>
            <a:off x="0" y="13148733"/>
            <a:ext cx="24387175" cy="205760"/>
          </a:xfrm>
          <a:prstGeom prst="rect">
            <a:avLst/>
          </a:prstGeom>
          <a:solidFill>
            <a:srgbClr val="BC24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29916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6CD510-99CF-024A-9D7D-EB90C53D819E}"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951FF-4782-794E-9BC8-C22447599B5A}" type="slidenum">
              <a:rPr lang="en-US" smtClean="0"/>
              <a:t>‹#›</a:t>
            </a:fld>
            <a:endParaRPr lang="en-US"/>
          </a:p>
        </p:txBody>
      </p:sp>
    </p:spTree>
    <p:extLst>
      <p:ext uri="{BB962C8B-B14F-4D97-AF65-F5344CB8AC3E}">
        <p14:creationId xmlns:p14="http://schemas.microsoft.com/office/powerpoint/2010/main" val="2741704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917" y="3419477"/>
            <a:ext cx="21033938"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917" y="9178927"/>
            <a:ext cx="21033938" cy="3000374"/>
          </a:xfrm>
        </p:spPr>
        <p:txBody>
          <a:bodyPr/>
          <a:lstStyle>
            <a:lvl1pPr marL="0" indent="0">
              <a:buNone/>
              <a:defRPr sz="4800">
                <a:solidFill>
                  <a:schemeClr val="tx1">
                    <a:tint val="82000"/>
                  </a:schemeClr>
                </a:solidFill>
              </a:defRPr>
            </a:lvl1pPr>
            <a:lvl2pPr marL="914400" indent="0">
              <a:buNone/>
              <a:defRPr sz="4000">
                <a:solidFill>
                  <a:schemeClr val="tx1">
                    <a:tint val="82000"/>
                  </a:schemeClr>
                </a:solidFill>
              </a:defRPr>
            </a:lvl2pPr>
            <a:lvl3pPr marL="1828800" indent="0">
              <a:buNone/>
              <a:defRPr sz="3600">
                <a:solidFill>
                  <a:schemeClr val="tx1">
                    <a:tint val="82000"/>
                  </a:schemeClr>
                </a:solidFill>
              </a:defRPr>
            </a:lvl3pPr>
            <a:lvl4pPr marL="2743200" indent="0">
              <a:buNone/>
              <a:defRPr sz="3200">
                <a:solidFill>
                  <a:schemeClr val="tx1">
                    <a:tint val="82000"/>
                  </a:schemeClr>
                </a:solidFill>
              </a:defRPr>
            </a:lvl4pPr>
            <a:lvl5pPr marL="3657600" indent="0">
              <a:buNone/>
              <a:defRPr sz="3200">
                <a:solidFill>
                  <a:schemeClr val="tx1">
                    <a:tint val="82000"/>
                  </a:schemeClr>
                </a:solidFill>
              </a:defRPr>
            </a:lvl5pPr>
            <a:lvl6pPr marL="4572000" indent="0">
              <a:buNone/>
              <a:defRPr sz="3200">
                <a:solidFill>
                  <a:schemeClr val="tx1">
                    <a:tint val="82000"/>
                  </a:schemeClr>
                </a:solidFill>
              </a:defRPr>
            </a:lvl6pPr>
            <a:lvl7pPr marL="5486400" indent="0">
              <a:buNone/>
              <a:defRPr sz="3200">
                <a:solidFill>
                  <a:schemeClr val="tx1">
                    <a:tint val="82000"/>
                  </a:schemeClr>
                </a:solidFill>
              </a:defRPr>
            </a:lvl7pPr>
            <a:lvl8pPr marL="6400800" indent="0">
              <a:buNone/>
              <a:defRPr sz="3200">
                <a:solidFill>
                  <a:schemeClr val="tx1">
                    <a:tint val="82000"/>
                  </a:schemeClr>
                </a:solidFill>
              </a:defRPr>
            </a:lvl8pPr>
            <a:lvl9pPr marL="7315200" indent="0">
              <a:buNone/>
              <a:defRPr sz="3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6CD510-99CF-024A-9D7D-EB90C53D819E}"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951FF-4782-794E-9BC8-C22447599B5A}" type="slidenum">
              <a:rPr lang="en-US" smtClean="0"/>
              <a:t>‹#›</a:t>
            </a:fld>
            <a:endParaRPr lang="en-US"/>
          </a:p>
        </p:txBody>
      </p:sp>
    </p:spTree>
    <p:extLst>
      <p:ext uri="{BB962C8B-B14F-4D97-AF65-F5344CB8AC3E}">
        <p14:creationId xmlns:p14="http://schemas.microsoft.com/office/powerpoint/2010/main" val="1605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618" y="3651250"/>
            <a:ext cx="10364549"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6008" y="3651250"/>
            <a:ext cx="10364549"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6CD510-99CF-024A-9D7D-EB90C53D819E}"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951FF-4782-794E-9BC8-C22447599B5A}" type="slidenum">
              <a:rPr lang="en-US" smtClean="0"/>
              <a:t>‹#›</a:t>
            </a:fld>
            <a:endParaRPr lang="en-US"/>
          </a:p>
        </p:txBody>
      </p:sp>
    </p:spTree>
    <p:extLst>
      <p:ext uri="{BB962C8B-B14F-4D97-AF65-F5344CB8AC3E}">
        <p14:creationId xmlns:p14="http://schemas.microsoft.com/office/powerpoint/2010/main" val="3050499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795" y="730251"/>
            <a:ext cx="21033938"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796" y="3362326"/>
            <a:ext cx="10316917"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796" y="5010150"/>
            <a:ext cx="10316917"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6007" y="3362326"/>
            <a:ext cx="1036772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6007" y="5010150"/>
            <a:ext cx="1036772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6CD510-99CF-024A-9D7D-EB90C53D819E}" type="datetimeFigureOut">
              <a:rPr lang="en-US" smtClean="0"/>
              <a:t>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A951FF-4782-794E-9BC8-C22447599B5A}" type="slidenum">
              <a:rPr lang="en-US" smtClean="0"/>
              <a:t>‹#›</a:t>
            </a:fld>
            <a:endParaRPr lang="en-US"/>
          </a:p>
        </p:txBody>
      </p:sp>
    </p:spTree>
    <p:extLst>
      <p:ext uri="{BB962C8B-B14F-4D97-AF65-F5344CB8AC3E}">
        <p14:creationId xmlns:p14="http://schemas.microsoft.com/office/powerpoint/2010/main" val="2046034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6CD510-99CF-024A-9D7D-EB90C53D819E}" type="datetimeFigureOut">
              <a:rPr lang="en-US" smtClean="0"/>
              <a:t>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A951FF-4782-794E-9BC8-C22447599B5A}" type="slidenum">
              <a:rPr lang="en-US" smtClean="0"/>
              <a:t>‹#›</a:t>
            </a:fld>
            <a:endParaRPr lang="en-US"/>
          </a:p>
        </p:txBody>
      </p:sp>
    </p:spTree>
    <p:extLst>
      <p:ext uri="{BB962C8B-B14F-4D97-AF65-F5344CB8AC3E}">
        <p14:creationId xmlns:p14="http://schemas.microsoft.com/office/powerpoint/2010/main" val="2936547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CD510-99CF-024A-9D7D-EB90C53D819E}" type="datetimeFigureOut">
              <a:rPr lang="en-US" smtClean="0"/>
              <a:t>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A951FF-4782-794E-9BC8-C22447599B5A}" type="slidenum">
              <a:rPr lang="en-US" smtClean="0"/>
              <a:t>‹#›</a:t>
            </a:fld>
            <a:endParaRPr lang="en-US"/>
          </a:p>
        </p:txBody>
      </p:sp>
    </p:spTree>
    <p:extLst>
      <p:ext uri="{BB962C8B-B14F-4D97-AF65-F5344CB8AC3E}">
        <p14:creationId xmlns:p14="http://schemas.microsoft.com/office/powerpoint/2010/main" val="126080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796" y="914400"/>
            <a:ext cx="7865498"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7726" y="1974851"/>
            <a:ext cx="1234600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796" y="4114800"/>
            <a:ext cx="7865498"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E06CD510-99CF-024A-9D7D-EB90C53D819E}"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951FF-4782-794E-9BC8-C22447599B5A}" type="slidenum">
              <a:rPr lang="en-US" smtClean="0"/>
              <a:t>‹#›</a:t>
            </a:fld>
            <a:endParaRPr lang="en-US"/>
          </a:p>
        </p:txBody>
      </p:sp>
    </p:spTree>
    <p:extLst>
      <p:ext uri="{BB962C8B-B14F-4D97-AF65-F5344CB8AC3E}">
        <p14:creationId xmlns:p14="http://schemas.microsoft.com/office/powerpoint/2010/main" val="3982487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796" y="914400"/>
            <a:ext cx="7865498"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7726" y="1974851"/>
            <a:ext cx="12346007"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796" y="4114800"/>
            <a:ext cx="7865498"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E06CD510-99CF-024A-9D7D-EB90C53D819E}"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951FF-4782-794E-9BC8-C22447599B5A}" type="slidenum">
              <a:rPr lang="en-US" smtClean="0"/>
              <a:t>‹#›</a:t>
            </a:fld>
            <a:endParaRPr lang="en-US"/>
          </a:p>
        </p:txBody>
      </p:sp>
    </p:spTree>
    <p:extLst>
      <p:ext uri="{BB962C8B-B14F-4D97-AF65-F5344CB8AC3E}">
        <p14:creationId xmlns:p14="http://schemas.microsoft.com/office/powerpoint/2010/main" val="359456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619" y="730251"/>
            <a:ext cx="21033938"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619" y="3651250"/>
            <a:ext cx="21033938"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618" y="12712701"/>
            <a:ext cx="5487114" cy="730250"/>
          </a:xfrm>
          <a:prstGeom prst="rect">
            <a:avLst/>
          </a:prstGeom>
        </p:spPr>
        <p:txBody>
          <a:bodyPr vert="horz" lIns="91440" tIns="45720" rIns="91440" bIns="45720" rtlCol="0" anchor="ctr"/>
          <a:lstStyle>
            <a:lvl1pPr algn="l">
              <a:defRPr sz="2400">
                <a:solidFill>
                  <a:schemeClr val="tx1">
                    <a:tint val="82000"/>
                  </a:schemeClr>
                </a:solidFill>
              </a:defRPr>
            </a:lvl1pPr>
          </a:lstStyle>
          <a:p>
            <a:fld id="{E06CD510-99CF-024A-9D7D-EB90C53D819E}" type="datetimeFigureOut">
              <a:rPr lang="en-US" smtClean="0"/>
              <a:t>1/6/2026</a:t>
            </a:fld>
            <a:endParaRPr lang="en-US"/>
          </a:p>
        </p:txBody>
      </p:sp>
      <p:sp>
        <p:nvSpPr>
          <p:cNvPr id="5" name="Footer Placeholder 4"/>
          <p:cNvSpPr>
            <a:spLocks noGrp="1"/>
          </p:cNvSpPr>
          <p:nvPr>
            <p:ph type="ftr" sz="quarter" idx="3"/>
          </p:nvPr>
        </p:nvSpPr>
        <p:spPr>
          <a:xfrm>
            <a:off x="8078252" y="12712701"/>
            <a:ext cx="8230672" cy="730250"/>
          </a:xfrm>
          <a:prstGeom prst="rect">
            <a:avLst/>
          </a:prstGeom>
        </p:spPr>
        <p:txBody>
          <a:bodyPr vert="horz" lIns="91440" tIns="45720" rIns="91440" bIns="45720" rtlCol="0" anchor="ctr"/>
          <a:lstStyle>
            <a:lvl1pPr algn="ctr">
              <a:defRPr sz="24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7223443" y="12712701"/>
            <a:ext cx="5487114" cy="730250"/>
          </a:xfrm>
          <a:prstGeom prst="rect">
            <a:avLst/>
          </a:prstGeom>
        </p:spPr>
        <p:txBody>
          <a:bodyPr vert="horz" lIns="91440" tIns="45720" rIns="91440" bIns="45720" rtlCol="0" anchor="ctr"/>
          <a:lstStyle>
            <a:lvl1pPr algn="r">
              <a:defRPr sz="2400">
                <a:solidFill>
                  <a:schemeClr val="tx1">
                    <a:tint val="82000"/>
                  </a:schemeClr>
                </a:solidFill>
              </a:defRPr>
            </a:lvl1pPr>
          </a:lstStyle>
          <a:p>
            <a:fld id="{0DA951FF-4782-794E-9BC8-C22447599B5A}" type="slidenum">
              <a:rPr lang="en-US" smtClean="0"/>
              <a:t>‹#›</a:t>
            </a:fld>
            <a:endParaRPr lang="en-US"/>
          </a:p>
        </p:txBody>
      </p:sp>
    </p:spTree>
    <p:extLst>
      <p:ext uri="{BB962C8B-B14F-4D97-AF65-F5344CB8AC3E}">
        <p14:creationId xmlns:p14="http://schemas.microsoft.com/office/powerpoint/2010/main" val="256820601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74039-E705-1748-289A-FE2E8CDA8D8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CB52C8B-E573-077A-479D-09B252F32D6E}"/>
              </a:ext>
              <a:ext uri="{C183D7F6-B498-43B3-948B-1728B52AA6E4}">
                <adec:decorative xmlns:adec="http://schemas.microsoft.com/office/drawing/2017/decorative" val="1"/>
              </a:ext>
            </a:extLst>
          </p:cNvPr>
          <p:cNvSpPr/>
          <p:nvPr/>
        </p:nvSpPr>
        <p:spPr>
          <a:xfrm>
            <a:off x="-17914" y="0"/>
            <a:ext cx="24405089" cy="903554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612879D2-47D7-D62D-CCC2-14926F72EA41}"/>
              </a:ext>
            </a:extLst>
          </p:cNvPr>
          <p:cNvSpPr txBox="1">
            <a:spLocks noGrp="1"/>
          </p:cNvSpPr>
          <p:nvPr>
            <p:ph type="title" idx="4294967295"/>
          </p:nvPr>
        </p:nvSpPr>
        <p:spPr>
          <a:xfrm>
            <a:off x="0" y="9449828"/>
            <a:ext cx="24387175" cy="14773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a:ln>
                  <a:noFill/>
                </a:ln>
                <a:solidFill>
                  <a:srgbClr val="14377D"/>
                </a:solidFill>
                <a:effectLst/>
                <a:uLnTx/>
                <a:uFillTx/>
                <a:latin typeface="Arial" panose="020B0604020202020204" pitchFamily="34" charset="0"/>
                <a:ea typeface="+mn-ea"/>
                <a:cs typeface="Arial" panose="020B0604020202020204" pitchFamily="34" charset="0"/>
              </a:rPr>
              <a:t>Insert Headline Here</a:t>
            </a:r>
          </a:p>
        </p:txBody>
      </p:sp>
      <p:sp>
        <p:nvSpPr>
          <p:cNvPr id="9" name="TextBox 8">
            <a:extLst>
              <a:ext uri="{FF2B5EF4-FFF2-40B4-BE49-F238E27FC236}">
                <a16:creationId xmlns:a16="http://schemas.microsoft.com/office/drawing/2014/main" id="{67255F6D-AA95-D093-235E-0E45844673D7}"/>
              </a:ext>
            </a:extLst>
          </p:cNvPr>
          <p:cNvSpPr txBox="1"/>
          <p:nvPr/>
        </p:nvSpPr>
        <p:spPr>
          <a:xfrm>
            <a:off x="0" y="11064780"/>
            <a:ext cx="24387175" cy="784830"/>
          </a:xfrm>
          <a:prstGeom prst="rect">
            <a:avLst/>
          </a:prstGeom>
          <a:noFill/>
        </p:spPr>
        <p:txBody>
          <a:bodyPr wrap="square" rtlCol="0">
            <a:spAutoFit/>
          </a:bodyPr>
          <a:lstStyle/>
          <a:p>
            <a:pPr algn="ctr"/>
            <a:r>
              <a:rPr lang="en-US" sz="4500" i="1" dirty="0">
                <a:solidFill>
                  <a:srgbClr val="BC243D"/>
                </a:solidFill>
                <a:latin typeface="Arial" panose="020B0604020202020204" pitchFamily="34" charset="0"/>
                <a:cs typeface="Arial" panose="020B0604020202020204" pitchFamily="34" charset="0"/>
              </a:rPr>
              <a:t>Insert subhead here</a:t>
            </a:r>
          </a:p>
        </p:txBody>
      </p:sp>
      <p:sp>
        <p:nvSpPr>
          <p:cNvPr id="25" name="TextBox 24">
            <a:extLst>
              <a:ext uri="{FF2B5EF4-FFF2-40B4-BE49-F238E27FC236}">
                <a16:creationId xmlns:a16="http://schemas.microsoft.com/office/drawing/2014/main" id="{FF795E54-FA6D-634C-E471-4867FD8FDB2A}"/>
              </a:ext>
            </a:extLst>
          </p:cNvPr>
          <p:cNvSpPr txBox="1"/>
          <p:nvPr/>
        </p:nvSpPr>
        <p:spPr>
          <a:xfrm>
            <a:off x="7720311" y="12230178"/>
            <a:ext cx="8946552" cy="646331"/>
          </a:xfrm>
          <a:prstGeom prst="rect">
            <a:avLst/>
          </a:prstGeom>
          <a:noFill/>
        </p:spPr>
        <p:txBody>
          <a:bodyPr wrap="square" rtlCol="0">
            <a:spAutoFit/>
          </a:bodyPr>
          <a:lstStyle/>
          <a:p>
            <a:pPr algn="ctr"/>
            <a:r>
              <a:rPr lang="en-US" dirty="0">
                <a:solidFill>
                  <a:srgbClr val="14377D"/>
                </a:solidFill>
              </a:rPr>
              <a:t>TRICARE is a registered trademark of the Department of Defense, Defense Health Agency. All rights reserved.</a:t>
            </a:r>
          </a:p>
        </p:txBody>
      </p:sp>
      <p:sp>
        <p:nvSpPr>
          <p:cNvPr id="2" name="Rectangle 1">
            <a:extLst>
              <a:ext uri="{FF2B5EF4-FFF2-40B4-BE49-F238E27FC236}">
                <a16:creationId xmlns:a16="http://schemas.microsoft.com/office/drawing/2014/main" id="{723ABB98-C8BE-9528-68B9-DE1FFEA57906}"/>
              </a:ext>
              <a:ext uri="{C183D7F6-B498-43B3-948B-1728B52AA6E4}">
                <adec:decorative xmlns:adec="http://schemas.microsoft.com/office/drawing/2017/decorative" val="1"/>
              </a:ext>
            </a:extLst>
          </p:cNvPr>
          <p:cNvSpPr/>
          <p:nvPr/>
        </p:nvSpPr>
        <p:spPr>
          <a:xfrm rot="10800000">
            <a:off x="-7" y="-1"/>
            <a:ext cx="24405089" cy="3669739"/>
          </a:xfrm>
          <a:prstGeom prst="rect">
            <a:avLst/>
          </a:prstGeom>
          <a:gradFill>
            <a:gsLst>
              <a:gs pos="0">
                <a:schemeClr val="tx1">
                  <a:alpha val="0"/>
                </a:schemeClr>
              </a:gs>
              <a:gs pos="100000">
                <a:schemeClr val="tx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RICARE">
            <a:extLst>
              <a:ext uri="{FF2B5EF4-FFF2-40B4-BE49-F238E27FC236}">
                <a16:creationId xmlns:a16="http://schemas.microsoft.com/office/drawing/2014/main" id="{665801AF-9728-8B3C-A9A2-877E74A30111}"/>
              </a:ext>
            </a:extLst>
          </p:cNvPr>
          <p:cNvPicPr>
            <a:picLocks noChangeAspect="1"/>
          </p:cNvPicPr>
          <p:nvPr/>
        </p:nvPicPr>
        <p:blipFill>
          <a:blip r:embed="rId3"/>
          <a:stretch>
            <a:fillRect/>
          </a:stretch>
        </p:blipFill>
        <p:spPr>
          <a:xfrm>
            <a:off x="11120954" y="935027"/>
            <a:ext cx="2613097" cy="458556"/>
          </a:xfrm>
          <a:prstGeom prst="rect">
            <a:avLst/>
          </a:prstGeom>
        </p:spPr>
      </p:pic>
    </p:spTree>
    <p:extLst>
      <p:ext uri="{BB962C8B-B14F-4D97-AF65-F5344CB8AC3E}">
        <p14:creationId xmlns:p14="http://schemas.microsoft.com/office/powerpoint/2010/main" val="4028429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05F0D-058A-485C-791A-3F9E3452F55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4F41F2F-32D8-43C0-4F37-BFFC5566EBF7}"/>
              </a:ext>
              <a:ext uri="{C183D7F6-B498-43B3-948B-1728B52AA6E4}">
                <adec:decorative xmlns:adec="http://schemas.microsoft.com/office/drawing/2017/decorative" val="1"/>
              </a:ext>
            </a:extLst>
          </p:cNvPr>
          <p:cNvSpPr/>
          <p:nvPr/>
        </p:nvSpPr>
        <p:spPr>
          <a:xfrm>
            <a:off x="-17914" y="0"/>
            <a:ext cx="24405089" cy="903554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BA4C2E8E-54CA-9917-85F6-1DB3536B9E37}"/>
              </a:ext>
            </a:extLst>
          </p:cNvPr>
          <p:cNvSpPr txBox="1">
            <a:spLocks noGrp="1"/>
          </p:cNvSpPr>
          <p:nvPr>
            <p:ph type="title" idx="4294967295"/>
          </p:nvPr>
        </p:nvSpPr>
        <p:spPr>
          <a:xfrm>
            <a:off x="0" y="9449828"/>
            <a:ext cx="24387175" cy="14773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a:ln>
                  <a:noFill/>
                </a:ln>
                <a:solidFill>
                  <a:srgbClr val="14377D"/>
                </a:solidFill>
                <a:effectLst/>
                <a:uLnTx/>
                <a:uFillTx/>
                <a:latin typeface="Arial" panose="020B0604020202020204" pitchFamily="34" charset="0"/>
                <a:ea typeface="+mn-ea"/>
                <a:cs typeface="Arial" panose="020B0604020202020204" pitchFamily="34" charset="0"/>
              </a:rPr>
              <a:t>Insert Headline Here</a:t>
            </a:r>
          </a:p>
        </p:txBody>
      </p:sp>
      <p:sp>
        <p:nvSpPr>
          <p:cNvPr id="9" name="TextBox 8">
            <a:extLst>
              <a:ext uri="{FF2B5EF4-FFF2-40B4-BE49-F238E27FC236}">
                <a16:creationId xmlns:a16="http://schemas.microsoft.com/office/drawing/2014/main" id="{F22030DF-44E5-6718-2190-2E37C4F46318}"/>
              </a:ext>
            </a:extLst>
          </p:cNvPr>
          <p:cNvSpPr txBox="1"/>
          <p:nvPr/>
        </p:nvSpPr>
        <p:spPr>
          <a:xfrm>
            <a:off x="0" y="11064780"/>
            <a:ext cx="24387175" cy="784830"/>
          </a:xfrm>
          <a:prstGeom prst="rect">
            <a:avLst/>
          </a:prstGeom>
          <a:noFill/>
        </p:spPr>
        <p:txBody>
          <a:bodyPr wrap="square" rtlCol="0">
            <a:spAutoFit/>
          </a:bodyPr>
          <a:lstStyle/>
          <a:p>
            <a:pPr algn="ctr"/>
            <a:r>
              <a:rPr lang="en-US" sz="4500" i="1" dirty="0">
                <a:solidFill>
                  <a:srgbClr val="BC243D"/>
                </a:solidFill>
                <a:latin typeface="Arial" panose="020B0604020202020204" pitchFamily="34" charset="0"/>
                <a:cs typeface="Arial" panose="020B0604020202020204" pitchFamily="34" charset="0"/>
              </a:rPr>
              <a:t>Insert subhead here</a:t>
            </a:r>
          </a:p>
        </p:txBody>
      </p:sp>
      <p:sp>
        <p:nvSpPr>
          <p:cNvPr id="25" name="TextBox 24">
            <a:extLst>
              <a:ext uri="{FF2B5EF4-FFF2-40B4-BE49-F238E27FC236}">
                <a16:creationId xmlns:a16="http://schemas.microsoft.com/office/drawing/2014/main" id="{0A933E71-03A7-B589-1080-865C3FD24E07}"/>
              </a:ext>
            </a:extLst>
          </p:cNvPr>
          <p:cNvSpPr txBox="1"/>
          <p:nvPr/>
        </p:nvSpPr>
        <p:spPr>
          <a:xfrm>
            <a:off x="7720311" y="12230178"/>
            <a:ext cx="8946552" cy="646331"/>
          </a:xfrm>
          <a:prstGeom prst="rect">
            <a:avLst/>
          </a:prstGeom>
          <a:noFill/>
        </p:spPr>
        <p:txBody>
          <a:bodyPr wrap="square" rtlCol="0">
            <a:spAutoFit/>
          </a:bodyPr>
          <a:lstStyle/>
          <a:p>
            <a:pPr algn="ctr"/>
            <a:r>
              <a:rPr lang="en-US" dirty="0">
                <a:solidFill>
                  <a:srgbClr val="14377D"/>
                </a:solidFill>
              </a:rPr>
              <a:t>TRICARE is a registered trademark of the Department of Defense, Defense Health Agency. All rights reserved.</a:t>
            </a:r>
          </a:p>
        </p:txBody>
      </p:sp>
      <p:sp>
        <p:nvSpPr>
          <p:cNvPr id="2" name="Rectangle 1">
            <a:extLst>
              <a:ext uri="{FF2B5EF4-FFF2-40B4-BE49-F238E27FC236}">
                <a16:creationId xmlns:a16="http://schemas.microsoft.com/office/drawing/2014/main" id="{6C110E63-FCAF-589F-FDFB-F74B687432B0}"/>
              </a:ext>
              <a:ext uri="{C183D7F6-B498-43B3-948B-1728B52AA6E4}">
                <adec:decorative xmlns:adec="http://schemas.microsoft.com/office/drawing/2017/decorative" val="1"/>
              </a:ext>
            </a:extLst>
          </p:cNvPr>
          <p:cNvSpPr/>
          <p:nvPr/>
        </p:nvSpPr>
        <p:spPr>
          <a:xfrm rot="10800000">
            <a:off x="-7" y="-1"/>
            <a:ext cx="24405089" cy="3669739"/>
          </a:xfrm>
          <a:prstGeom prst="rect">
            <a:avLst/>
          </a:prstGeom>
          <a:gradFill>
            <a:gsLst>
              <a:gs pos="0">
                <a:schemeClr val="tx1">
                  <a:alpha val="0"/>
                </a:schemeClr>
              </a:gs>
              <a:gs pos="100000">
                <a:schemeClr val="tx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a:extLst>
              <a:ext uri="{FF2B5EF4-FFF2-40B4-BE49-F238E27FC236}">
                <a16:creationId xmlns:a16="http://schemas.microsoft.com/office/drawing/2014/main" id="{9BF5E78F-AE46-BC36-C43D-2E571505A8A6}"/>
              </a:ext>
            </a:extLst>
          </p:cNvPr>
          <p:cNvPicPr>
            <a:picLocks noChangeAspect="1"/>
          </p:cNvPicPr>
          <p:nvPr/>
        </p:nvPicPr>
        <p:blipFill>
          <a:blip r:embed="rId3"/>
          <a:stretch>
            <a:fillRect/>
          </a:stretch>
        </p:blipFill>
        <p:spPr>
          <a:xfrm>
            <a:off x="7720311" y="565934"/>
            <a:ext cx="2613097" cy="458556"/>
          </a:xfrm>
          <a:prstGeom prst="rect">
            <a:avLst/>
          </a:prstGeom>
        </p:spPr>
      </p:pic>
      <p:grpSp>
        <p:nvGrpSpPr>
          <p:cNvPr id="4" name="Group 3" descr="text">
            <a:extLst>
              <a:ext uri="{FF2B5EF4-FFF2-40B4-BE49-F238E27FC236}">
                <a16:creationId xmlns:a16="http://schemas.microsoft.com/office/drawing/2014/main" id="{9BF07573-FE1B-2E37-774C-D9FC92767761}"/>
              </a:ext>
            </a:extLst>
          </p:cNvPr>
          <p:cNvGrpSpPr/>
          <p:nvPr/>
        </p:nvGrpSpPr>
        <p:grpSpPr>
          <a:xfrm>
            <a:off x="10899313" y="516701"/>
            <a:ext cx="3657600" cy="645579"/>
            <a:chOff x="3824462" y="885794"/>
            <a:chExt cx="3657600" cy="645579"/>
          </a:xfrm>
        </p:grpSpPr>
        <p:sp>
          <p:nvSpPr>
            <p:cNvPr id="5" name="Rectangle 4">
              <a:extLst>
                <a:ext uri="{FF2B5EF4-FFF2-40B4-BE49-F238E27FC236}">
                  <a16:creationId xmlns:a16="http://schemas.microsoft.com/office/drawing/2014/main" id="{F3C2C0EE-DC89-8F2E-CB35-37A54C6D6277}"/>
                </a:ext>
              </a:extLst>
            </p:cNvPr>
            <p:cNvSpPr/>
            <p:nvPr/>
          </p:nvSpPr>
          <p:spPr>
            <a:xfrm>
              <a:off x="3824462" y="885794"/>
              <a:ext cx="3657600" cy="645579"/>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 name="TextBox 13">
              <a:extLst>
                <a:ext uri="{FF2B5EF4-FFF2-40B4-BE49-F238E27FC236}">
                  <a16:creationId xmlns:a16="http://schemas.microsoft.com/office/drawing/2014/main" id="{D8E726D1-A29B-D84E-F014-E095D12FB063}"/>
                </a:ext>
              </a:extLst>
            </p:cNvPr>
            <p:cNvSpPr txBox="1"/>
            <p:nvPr/>
          </p:nvSpPr>
          <p:spPr>
            <a:xfrm>
              <a:off x="4203198" y="1024251"/>
              <a:ext cx="2900127"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chemeClr val="accent5">
                      <a:lumMod val="60000"/>
                      <a:lumOff val="40000"/>
                    </a:schemeClr>
                  </a:solidFill>
                </a:rPr>
                <a:t>REPLACE WITH MTF LOGO</a:t>
              </a:r>
            </a:p>
          </p:txBody>
        </p:sp>
      </p:grpSp>
    </p:spTree>
    <p:extLst>
      <p:ext uri="{BB962C8B-B14F-4D97-AF65-F5344CB8AC3E}">
        <p14:creationId xmlns:p14="http://schemas.microsoft.com/office/powerpoint/2010/main" val="2042214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A29E2-8D55-EA74-F4E2-12BE138E248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A97CB1E-5EA3-7C2E-7CBC-A5F7D7EC7D59}"/>
              </a:ext>
              <a:ext uri="{C183D7F6-B498-43B3-948B-1728B52AA6E4}">
                <adec:decorative xmlns:adec="http://schemas.microsoft.com/office/drawing/2017/decorative" val="1"/>
              </a:ext>
            </a:extLst>
          </p:cNvPr>
          <p:cNvSpPr/>
          <p:nvPr/>
        </p:nvSpPr>
        <p:spPr>
          <a:xfrm>
            <a:off x="-17914" y="-1"/>
            <a:ext cx="24405089" cy="1315844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D3CC914-29A4-B241-3699-59913A93B661}"/>
              </a:ext>
              <a:ext uri="{C183D7F6-B498-43B3-948B-1728B52AA6E4}">
                <adec:decorative xmlns:adec="http://schemas.microsoft.com/office/drawing/2017/decorative" val="1"/>
              </a:ext>
            </a:extLst>
          </p:cNvPr>
          <p:cNvSpPr/>
          <p:nvPr/>
        </p:nvSpPr>
        <p:spPr>
          <a:xfrm rot="10800000">
            <a:off x="-7" y="-1"/>
            <a:ext cx="24405089" cy="3669739"/>
          </a:xfrm>
          <a:prstGeom prst="rect">
            <a:avLst/>
          </a:prstGeom>
          <a:gradFill>
            <a:gsLst>
              <a:gs pos="0">
                <a:srgbClr val="14377D">
                  <a:alpha val="0"/>
                </a:srgbClr>
              </a:gs>
              <a:gs pos="100000">
                <a:srgbClr val="14377D"/>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RICARE">
            <a:extLst>
              <a:ext uri="{FF2B5EF4-FFF2-40B4-BE49-F238E27FC236}">
                <a16:creationId xmlns:a16="http://schemas.microsoft.com/office/drawing/2014/main" id="{34FCC8E5-E9A0-3C17-BB04-0855969620DD}"/>
              </a:ext>
            </a:extLst>
          </p:cNvPr>
          <p:cNvPicPr>
            <a:picLocks noChangeAspect="1"/>
          </p:cNvPicPr>
          <p:nvPr/>
        </p:nvPicPr>
        <p:blipFill>
          <a:blip r:embed="rId3"/>
          <a:stretch>
            <a:fillRect/>
          </a:stretch>
        </p:blipFill>
        <p:spPr>
          <a:xfrm>
            <a:off x="11120954" y="935027"/>
            <a:ext cx="2613097" cy="458556"/>
          </a:xfrm>
          <a:prstGeom prst="rect">
            <a:avLst/>
          </a:prstGeom>
        </p:spPr>
      </p:pic>
      <p:sp>
        <p:nvSpPr>
          <p:cNvPr id="3" name="Rectangle 2">
            <a:extLst>
              <a:ext uri="{FF2B5EF4-FFF2-40B4-BE49-F238E27FC236}">
                <a16:creationId xmlns:a16="http://schemas.microsoft.com/office/drawing/2014/main" id="{D1A7C4B1-3C07-E2C3-1015-C6051F864113}"/>
              </a:ext>
              <a:ext uri="{C183D7F6-B498-43B3-948B-1728B52AA6E4}">
                <adec:decorative xmlns:adec="http://schemas.microsoft.com/office/drawing/2017/decorative" val="1"/>
              </a:ext>
            </a:extLst>
          </p:cNvPr>
          <p:cNvSpPr/>
          <p:nvPr/>
        </p:nvSpPr>
        <p:spPr>
          <a:xfrm>
            <a:off x="-1" y="6035040"/>
            <a:ext cx="24387175" cy="7123399"/>
          </a:xfrm>
          <a:prstGeom prst="rect">
            <a:avLst/>
          </a:prstGeom>
          <a:gradFill>
            <a:gsLst>
              <a:gs pos="0">
                <a:srgbClr val="14377D">
                  <a:alpha val="0"/>
                </a:srgbClr>
              </a:gs>
              <a:gs pos="100000">
                <a:srgbClr val="14377D"/>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0888CD4-CA82-7FBB-0EBE-CFE1A4B0AEFA}"/>
              </a:ext>
            </a:extLst>
          </p:cNvPr>
          <p:cNvSpPr txBox="1"/>
          <p:nvPr/>
        </p:nvSpPr>
        <p:spPr>
          <a:xfrm>
            <a:off x="7113045" y="12203717"/>
            <a:ext cx="10161084" cy="707886"/>
          </a:xfrm>
          <a:prstGeom prst="rect">
            <a:avLst/>
          </a:prstGeom>
          <a:noFill/>
        </p:spPr>
        <p:txBody>
          <a:bodyPr wrap="square" rtlCol="0">
            <a:spAutoFit/>
          </a:bodyPr>
          <a:lstStyle/>
          <a:p>
            <a:pPr algn="ctr"/>
            <a:r>
              <a:rPr lang="en-US" sz="2000" dirty="0">
                <a:solidFill>
                  <a:schemeClr val="bg1"/>
                </a:solidFill>
              </a:rPr>
              <a:t>TRICARE is a registered trademark of the Department of Defense, Defense Health Agency. All rights reserved.</a:t>
            </a:r>
          </a:p>
        </p:txBody>
      </p:sp>
      <p:grpSp>
        <p:nvGrpSpPr>
          <p:cNvPr id="11" name="Group 10" descr="TRICARE">
            <a:extLst>
              <a:ext uri="{FF2B5EF4-FFF2-40B4-BE49-F238E27FC236}">
                <a16:creationId xmlns:a16="http://schemas.microsoft.com/office/drawing/2014/main" id="{9C39488A-6F6C-7191-7F3C-C94A9EA7D9A4}"/>
              </a:ext>
            </a:extLst>
          </p:cNvPr>
          <p:cNvGrpSpPr/>
          <p:nvPr/>
        </p:nvGrpSpPr>
        <p:grpSpPr>
          <a:xfrm>
            <a:off x="6717307" y="11421889"/>
            <a:ext cx="10952560" cy="371578"/>
            <a:chOff x="6697557" y="7753556"/>
            <a:chExt cx="10443746" cy="372541"/>
          </a:xfrm>
          <a:solidFill>
            <a:schemeClr val="bg1"/>
          </a:solidFill>
        </p:grpSpPr>
        <p:grpSp>
          <p:nvGrpSpPr>
            <p:cNvPr id="12" name="Group 11">
              <a:extLst>
                <a:ext uri="{FF2B5EF4-FFF2-40B4-BE49-F238E27FC236}">
                  <a16:creationId xmlns:a16="http://schemas.microsoft.com/office/drawing/2014/main" id="{168089BB-C2BD-C77F-565F-85F03351827A}"/>
                </a:ext>
              </a:extLst>
            </p:cNvPr>
            <p:cNvGrpSpPr/>
            <p:nvPr/>
          </p:nvGrpSpPr>
          <p:grpSpPr>
            <a:xfrm>
              <a:off x="11260807" y="7753556"/>
              <a:ext cx="1317245" cy="372541"/>
              <a:chOff x="11260807" y="7753556"/>
              <a:chExt cx="1317245" cy="372541"/>
            </a:xfrm>
            <a:grpFill/>
          </p:grpSpPr>
          <p:sp>
            <p:nvSpPr>
              <p:cNvPr id="15" name="5-Point Star 14">
                <a:extLst>
                  <a:ext uri="{FF2B5EF4-FFF2-40B4-BE49-F238E27FC236}">
                    <a16:creationId xmlns:a16="http://schemas.microsoft.com/office/drawing/2014/main" id="{7FBD7EA0-664E-C121-0CAE-5FD884E5BDAF}"/>
                  </a:ext>
                </a:extLst>
              </p:cNvPr>
              <p:cNvSpPr/>
              <p:nvPr/>
            </p:nvSpPr>
            <p:spPr>
              <a:xfrm>
                <a:off x="11260807" y="7753556"/>
                <a:ext cx="384465" cy="372541"/>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6" name="5-Point Star 15">
                <a:extLst>
                  <a:ext uri="{FF2B5EF4-FFF2-40B4-BE49-F238E27FC236}">
                    <a16:creationId xmlns:a16="http://schemas.microsoft.com/office/drawing/2014/main" id="{22D5C20B-07A9-843C-31DF-09234E5A8BC8}"/>
                  </a:ext>
                </a:extLst>
              </p:cNvPr>
              <p:cNvSpPr/>
              <p:nvPr/>
            </p:nvSpPr>
            <p:spPr>
              <a:xfrm>
                <a:off x="11729495" y="7753556"/>
                <a:ext cx="384465" cy="372541"/>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7" name="5-Point Star 16">
                <a:extLst>
                  <a:ext uri="{FF2B5EF4-FFF2-40B4-BE49-F238E27FC236}">
                    <a16:creationId xmlns:a16="http://schemas.microsoft.com/office/drawing/2014/main" id="{86A8EE11-1041-8FF8-D259-A4F4B58DFCAF}"/>
                  </a:ext>
                </a:extLst>
              </p:cNvPr>
              <p:cNvSpPr/>
              <p:nvPr/>
            </p:nvSpPr>
            <p:spPr>
              <a:xfrm>
                <a:off x="12193587" y="7753556"/>
                <a:ext cx="384465" cy="372541"/>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grpSp>
        <p:cxnSp>
          <p:nvCxnSpPr>
            <p:cNvPr id="13" name="Straight Connector 12">
              <a:extLst>
                <a:ext uri="{FF2B5EF4-FFF2-40B4-BE49-F238E27FC236}">
                  <a16:creationId xmlns:a16="http://schemas.microsoft.com/office/drawing/2014/main" id="{E04EA9E3-87B6-D875-E52B-8AFEF1E5C959}"/>
                </a:ext>
              </a:extLst>
            </p:cNvPr>
            <p:cNvCxnSpPr/>
            <p:nvPr/>
          </p:nvCxnSpPr>
          <p:spPr>
            <a:xfrm>
              <a:off x="12795350" y="7952274"/>
              <a:ext cx="4345953" cy="0"/>
            </a:xfrm>
            <a:prstGeom prst="line">
              <a:avLst/>
            </a:prstGeom>
            <a:grpFill/>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A22B784-20AA-670B-C1FC-33B828C19B93}"/>
                </a:ext>
              </a:extLst>
            </p:cNvPr>
            <p:cNvCxnSpPr/>
            <p:nvPr/>
          </p:nvCxnSpPr>
          <p:spPr>
            <a:xfrm>
              <a:off x="6697557" y="7952274"/>
              <a:ext cx="4345953" cy="0"/>
            </a:xfrm>
            <a:prstGeom prst="line">
              <a:avLst/>
            </a:prstGeom>
            <a:grpFill/>
            <a:ln w="38100">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20" name="Title 19">
            <a:extLst>
              <a:ext uri="{FF2B5EF4-FFF2-40B4-BE49-F238E27FC236}">
                <a16:creationId xmlns:a16="http://schemas.microsoft.com/office/drawing/2014/main" id="{36AA2F0C-420D-C436-6E81-808D9CE2B263}"/>
              </a:ext>
            </a:extLst>
          </p:cNvPr>
          <p:cNvSpPr txBox="1">
            <a:spLocks noGrp="1"/>
          </p:cNvSpPr>
          <p:nvPr>
            <p:ph type="title" idx="4294967295"/>
          </p:nvPr>
        </p:nvSpPr>
        <p:spPr>
          <a:xfrm>
            <a:off x="0" y="8533442"/>
            <a:ext cx="24387175" cy="14773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Insert Headline Here</a:t>
            </a:r>
          </a:p>
        </p:txBody>
      </p:sp>
      <p:sp>
        <p:nvSpPr>
          <p:cNvPr id="21" name="TextBox 20">
            <a:extLst>
              <a:ext uri="{FF2B5EF4-FFF2-40B4-BE49-F238E27FC236}">
                <a16:creationId xmlns:a16="http://schemas.microsoft.com/office/drawing/2014/main" id="{D8B3DDA7-FA58-2446-5AC6-C531433CE555}"/>
              </a:ext>
            </a:extLst>
          </p:cNvPr>
          <p:cNvSpPr txBox="1"/>
          <p:nvPr/>
        </p:nvSpPr>
        <p:spPr>
          <a:xfrm>
            <a:off x="0" y="10148394"/>
            <a:ext cx="24387175" cy="784830"/>
          </a:xfrm>
          <a:prstGeom prst="rect">
            <a:avLst/>
          </a:prstGeom>
          <a:noFill/>
        </p:spPr>
        <p:txBody>
          <a:bodyPr wrap="square" rtlCol="0">
            <a:spAutoFit/>
          </a:bodyPr>
          <a:lstStyle/>
          <a:p>
            <a:pPr algn="ctr"/>
            <a:r>
              <a:rPr lang="en-US" sz="4500" i="1" dirty="0">
                <a:solidFill>
                  <a:schemeClr val="bg1"/>
                </a:solidFill>
                <a:latin typeface="Arial" panose="020B0604020202020204" pitchFamily="34" charset="0"/>
                <a:cs typeface="Arial" panose="020B0604020202020204" pitchFamily="34" charset="0"/>
              </a:rPr>
              <a:t>Insert subhead here</a:t>
            </a:r>
          </a:p>
        </p:txBody>
      </p:sp>
    </p:spTree>
    <p:extLst>
      <p:ext uri="{BB962C8B-B14F-4D97-AF65-F5344CB8AC3E}">
        <p14:creationId xmlns:p14="http://schemas.microsoft.com/office/powerpoint/2010/main" val="473625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D31AC-4F2D-2312-64F1-69959148AED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79A4338-EED5-7EA6-FFC3-E8B6DB23A614}"/>
              </a:ext>
              <a:ext uri="{C183D7F6-B498-43B3-948B-1728B52AA6E4}">
                <adec:decorative xmlns:adec="http://schemas.microsoft.com/office/drawing/2017/decorative" val="1"/>
              </a:ext>
            </a:extLst>
          </p:cNvPr>
          <p:cNvSpPr/>
          <p:nvPr/>
        </p:nvSpPr>
        <p:spPr>
          <a:xfrm>
            <a:off x="-17914" y="-1"/>
            <a:ext cx="24405089" cy="1315844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EE69640-D6D0-D3EC-AA1F-B38A17F3A867}"/>
              </a:ext>
              <a:ext uri="{C183D7F6-B498-43B3-948B-1728B52AA6E4}">
                <adec:decorative xmlns:adec="http://schemas.microsoft.com/office/drawing/2017/decorative" val="1"/>
              </a:ext>
            </a:extLst>
          </p:cNvPr>
          <p:cNvSpPr/>
          <p:nvPr/>
        </p:nvSpPr>
        <p:spPr>
          <a:xfrm rot="10800000">
            <a:off x="-7" y="-1"/>
            <a:ext cx="24405089" cy="3669739"/>
          </a:xfrm>
          <a:prstGeom prst="rect">
            <a:avLst/>
          </a:prstGeom>
          <a:gradFill>
            <a:gsLst>
              <a:gs pos="0">
                <a:schemeClr val="tx1">
                  <a:alpha val="0"/>
                </a:schemeClr>
              </a:gs>
              <a:gs pos="100000">
                <a:schemeClr val="tx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RICARE">
            <a:extLst>
              <a:ext uri="{FF2B5EF4-FFF2-40B4-BE49-F238E27FC236}">
                <a16:creationId xmlns:a16="http://schemas.microsoft.com/office/drawing/2014/main" id="{99FF8779-FF1B-B987-43FE-CCB5A9F9E32D}"/>
              </a:ext>
            </a:extLst>
          </p:cNvPr>
          <p:cNvPicPr>
            <a:picLocks noChangeAspect="1"/>
          </p:cNvPicPr>
          <p:nvPr/>
        </p:nvPicPr>
        <p:blipFill>
          <a:blip r:embed="rId3"/>
          <a:stretch>
            <a:fillRect/>
          </a:stretch>
        </p:blipFill>
        <p:spPr>
          <a:xfrm>
            <a:off x="11120954" y="935027"/>
            <a:ext cx="2613097" cy="458556"/>
          </a:xfrm>
          <a:prstGeom prst="rect">
            <a:avLst/>
          </a:prstGeom>
        </p:spPr>
      </p:pic>
      <p:sp>
        <p:nvSpPr>
          <p:cNvPr id="3" name="Rectangle 2">
            <a:extLst>
              <a:ext uri="{FF2B5EF4-FFF2-40B4-BE49-F238E27FC236}">
                <a16:creationId xmlns:a16="http://schemas.microsoft.com/office/drawing/2014/main" id="{C383CF92-7470-E223-9533-A1E25E14F6F2}"/>
              </a:ext>
              <a:ext uri="{C183D7F6-B498-43B3-948B-1728B52AA6E4}">
                <adec:decorative xmlns:adec="http://schemas.microsoft.com/office/drawing/2017/decorative" val="1"/>
              </a:ext>
            </a:extLst>
          </p:cNvPr>
          <p:cNvSpPr/>
          <p:nvPr/>
        </p:nvSpPr>
        <p:spPr>
          <a:xfrm>
            <a:off x="-1" y="6035040"/>
            <a:ext cx="24387175" cy="7123399"/>
          </a:xfrm>
          <a:prstGeom prst="rect">
            <a:avLst/>
          </a:prstGeom>
          <a:gradFill>
            <a:gsLst>
              <a:gs pos="0">
                <a:schemeClr val="tx1">
                  <a:alpha val="0"/>
                </a:schemeClr>
              </a:gs>
              <a:gs pos="100000">
                <a:schemeClr val="tx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26D5769-C772-BBE3-13F8-C4EC018AB621}"/>
              </a:ext>
            </a:extLst>
          </p:cNvPr>
          <p:cNvSpPr txBox="1"/>
          <p:nvPr/>
        </p:nvSpPr>
        <p:spPr>
          <a:xfrm>
            <a:off x="7113045" y="12203717"/>
            <a:ext cx="10161084" cy="707886"/>
          </a:xfrm>
          <a:prstGeom prst="rect">
            <a:avLst/>
          </a:prstGeom>
          <a:noFill/>
        </p:spPr>
        <p:txBody>
          <a:bodyPr wrap="square" rtlCol="0">
            <a:spAutoFit/>
          </a:bodyPr>
          <a:lstStyle/>
          <a:p>
            <a:pPr algn="ctr"/>
            <a:r>
              <a:rPr lang="en-US" sz="2000" dirty="0">
                <a:solidFill>
                  <a:schemeClr val="bg1"/>
                </a:solidFill>
              </a:rPr>
              <a:t>TRICARE is a registered trademark of the Department of Defense, Defense Health Agency. All rights reserved.</a:t>
            </a:r>
          </a:p>
        </p:txBody>
      </p:sp>
      <p:grpSp>
        <p:nvGrpSpPr>
          <p:cNvPr id="11" name="Group 10" descr="TRICARE">
            <a:extLst>
              <a:ext uri="{FF2B5EF4-FFF2-40B4-BE49-F238E27FC236}">
                <a16:creationId xmlns:a16="http://schemas.microsoft.com/office/drawing/2014/main" id="{655335C1-6B79-8A34-9AB8-7E851252DAB6}"/>
              </a:ext>
            </a:extLst>
          </p:cNvPr>
          <p:cNvGrpSpPr/>
          <p:nvPr/>
        </p:nvGrpSpPr>
        <p:grpSpPr>
          <a:xfrm>
            <a:off x="6717307" y="11421889"/>
            <a:ext cx="10952560" cy="371578"/>
            <a:chOff x="6697557" y="7753556"/>
            <a:chExt cx="10443746" cy="372541"/>
          </a:xfrm>
          <a:solidFill>
            <a:schemeClr val="bg1"/>
          </a:solidFill>
        </p:grpSpPr>
        <p:grpSp>
          <p:nvGrpSpPr>
            <p:cNvPr id="12" name="Group 11">
              <a:extLst>
                <a:ext uri="{FF2B5EF4-FFF2-40B4-BE49-F238E27FC236}">
                  <a16:creationId xmlns:a16="http://schemas.microsoft.com/office/drawing/2014/main" id="{1CF90C1F-0A6B-22DC-BE17-843A950032BF}"/>
                </a:ext>
              </a:extLst>
            </p:cNvPr>
            <p:cNvGrpSpPr/>
            <p:nvPr/>
          </p:nvGrpSpPr>
          <p:grpSpPr>
            <a:xfrm>
              <a:off x="11260807" y="7753556"/>
              <a:ext cx="1317245" cy="372541"/>
              <a:chOff x="11260807" y="7753556"/>
              <a:chExt cx="1317245" cy="372541"/>
            </a:xfrm>
            <a:grpFill/>
          </p:grpSpPr>
          <p:sp>
            <p:nvSpPr>
              <p:cNvPr id="15" name="5-Point Star 14">
                <a:extLst>
                  <a:ext uri="{FF2B5EF4-FFF2-40B4-BE49-F238E27FC236}">
                    <a16:creationId xmlns:a16="http://schemas.microsoft.com/office/drawing/2014/main" id="{8F06CBAA-6740-B112-48FB-312D60BC873D}"/>
                  </a:ext>
                </a:extLst>
              </p:cNvPr>
              <p:cNvSpPr/>
              <p:nvPr/>
            </p:nvSpPr>
            <p:spPr>
              <a:xfrm>
                <a:off x="11260807" y="7753556"/>
                <a:ext cx="384465" cy="372541"/>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6" name="5-Point Star 15">
                <a:extLst>
                  <a:ext uri="{FF2B5EF4-FFF2-40B4-BE49-F238E27FC236}">
                    <a16:creationId xmlns:a16="http://schemas.microsoft.com/office/drawing/2014/main" id="{122829A3-20DF-7124-8104-31D0E434E6AE}"/>
                  </a:ext>
                </a:extLst>
              </p:cNvPr>
              <p:cNvSpPr/>
              <p:nvPr/>
            </p:nvSpPr>
            <p:spPr>
              <a:xfrm>
                <a:off x="11729495" y="7753556"/>
                <a:ext cx="384465" cy="372541"/>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7" name="5-Point Star 16">
                <a:extLst>
                  <a:ext uri="{FF2B5EF4-FFF2-40B4-BE49-F238E27FC236}">
                    <a16:creationId xmlns:a16="http://schemas.microsoft.com/office/drawing/2014/main" id="{6EFFC756-4EE2-9CC7-2365-C1ED2009A388}"/>
                  </a:ext>
                </a:extLst>
              </p:cNvPr>
              <p:cNvSpPr/>
              <p:nvPr/>
            </p:nvSpPr>
            <p:spPr>
              <a:xfrm>
                <a:off x="12193587" y="7753556"/>
                <a:ext cx="384465" cy="372541"/>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grpSp>
        <p:cxnSp>
          <p:nvCxnSpPr>
            <p:cNvPr id="13" name="Straight Connector 12">
              <a:extLst>
                <a:ext uri="{FF2B5EF4-FFF2-40B4-BE49-F238E27FC236}">
                  <a16:creationId xmlns:a16="http://schemas.microsoft.com/office/drawing/2014/main" id="{E8C9176F-BBC8-1035-51BA-B0D1F9AC5D79}"/>
                </a:ext>
              </a:extLst>
            </p:cNvPr>
            <p:cNvCxnSpPr/>
            <p:nvPr/>
          </p:nvCxnSpPr>
          <p:spPr>
            <a:xfrm>
              <a:off x="12795350" y="7952274"/>
              <a:ext cx="4345953" cy="0"/>
            </a:xfrm>
            <a:prstGeom prst="line">
              <a:avLst/>
            </a:prstGeom>
            <a:grpFill/>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88DDEF0-F246-E8C6-B14B-34382F18490A}"/>
                </a:ext>
              </a:extLst>
            </p:cNvPr>
            <p:cNvCxnSpPr/>
            <p:nvPr/>
          </p:nvCxnSpPr>
          <p:spPr>
            <a:xfrm>
              <a:off x="6697557" y="7952274"/>
              <a:ext cx="4345953" cy="0"/>
            </a:xfrm>
            <a:prstGeom prst="line">
              <a:avLst/>
            </a:prstGeom>
            <a:grpFill/>
            <a:ln w="38100">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20" name="Title 19">
            <a:extLst>
              <a:ext uri="{FF2B5EF4-FFF2-40B4-BE49-F238E27FC236}">
                <a16:creationId xmlns:a16="http://schemas.microsoft.com/office/drawing/2014/main" id="{B0136AB4-10F7-7FED-6BDD-57F10387334B}"/>
              </a:ext>
            </a:extLst>
          </p:cNvPr>
          <p:cNvSpPr txBox="1">
            <a:spLocks noGrp="1"/>
          </p:cNvSpPr>
          <p:nvPr>
            <p:ph type="title" idx="4294967295"/>
          </p:nvPr>
        </p:nvSpPr>
        <p:spPr>
          <a:xfrm>
            <a:off x="0" y="8533442"/>
            <a:ext cx="24387175" cy="14773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Insert Headline Here</a:t>
            </a:r>
          </a:p>
        </p:txBody>
      </p:sp>
      <p:sp>
        <p:nvSpPr>
          <p:cNvPr id="21" name="TextBox 20">
            <a:extLst>
              <a:ext uri="{FF2B5EF4-FFF2-40B4-BE49-F238E27FC236}">
                <a16:creationId xmlns:a16="http://schemas.microsoft.com/office/drawing/2014/main" id="{D863630B-1BAA-5709-75FC-B33607E920CE}"/>
              </a:ext>
            </a:extLst>
          </p:cNvPr>
          <p:cNvSpPr txBox="1"/>
          <p:nvPr/>
        </p:nvSpPr>
        <p:spPr>
          <a:xfrm>
            <a:off x="0" y="10148394"/>
            <a:ext cx="24387175" cy="784830"/>
          </a:xfrm>
          <a:prstGeom prst="rect">
            <a:avLst/>
          </a:prstGeom>
          <a:noFill/>
        </p:spPr>
        <p:txBody>
          <a:bodyPr wrap="square" rtlCol="0">
            <a:spAutoFit/>
          </a:bodyPr>
          <a:lstStyle/>
          <a:p>
            <a:pPr algn="ctr"/>
            <a:r>
              <a:rPr lang="en-US" sz="4500" i="1" dirty="0">
                <a:solidFill>
                  <a:schemeClr val="bg1"/>
                </a:solidFill>
                <a:latin typeface="Arial" panose="020B0604020202020204" pitchFamily="34" charset="0"/>
                <a:cs typeface="Arial" panose="020B0604020202020204" pitchFamily="34" charset="0"/>
              </a:rPr>
              <a:t>Insert subhead here</a:t>
            </a:r>
          </a:p>
        </p:txBody>
      </p:sp>
    </p:spTree>
    <p:extLst>
      <p:ext uri="{BB962C8B-B14F-4D97-AF65-F5344CB8AC3E}">
        <p14:creationId xmlns:p14="http://schemas.microsoft.com/office/powerpoint/2010/main" val="2508662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CFF35-FD78-59A2-77CA-7D5D208A6C6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E7A10BE-7CCB-B841-5A39-6E070230D199}"/>
              </a:ext>
              <a:ext uri="{C183D7F6-B498-43B3-948B-1728B52AA6E4}">
                <adec:decorative xmlns:adec="http://schemas.microsoft.com/office/drawing/2017/decorative" val="1"/>
              </a:ext>
            </a:extLst>
          </p:cNvPr>
          <p:cNvSpPr/>
          <p:nvPr/>
        </p:nvSpPr>
        <p:spPr>
          <a:xfrm>
            <a:off x="-17914" y="-1"/>
            <a:ext cx="24405089" cy="1315844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DCF9B6C-FF24-B3A6-C266-42FB25540D72}"/>
              </a:ext>
              <a:ext uri="{C183D7F6-B498-43B3-948B-1728B52AA6E4}">
                <adec:decorative xmlns:adec="http://schemas.microsoft.com/office/drawing/2017/decorative" val="1"/>
              </a:ext>
            </a:extLst>
          </p:cNvPr>
          <p:cNvSpPr/>
          <p:nvPr/>
        </p:nvSpPr>
        <p:spPr>
          <a:xfrm rot="10800000">
            <a:off x="-7" y="-1"/>
            <a:ext cx="24405089" cy="3669739"/>
          </a:xfrm>
          <a:prstGeom prst="rect">
            <a:avLst/>
          </a:prstGeom>
          <a:gradFill>
            <a:gsLst>
              <a:gs pos="0">
                <a:schemeClr val="tx1">
                  <a:alpha val="0"/>
                </a:schemeClr>
              </a:gs>
              <a:gs pos="100000">
                <a:schemeClr val="tx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A1B4BAA-D81A-D394-9021-1B0ADFD5205D}"/>
              </a:ext>
              <a:ext uri="{C183D7F6-B498-43B3-948B-1728B52AA6E4}">
                <adec:decorative xmlns:adec="http://schemas.microsoft.com/office/drawing/2017/decorative" val="1"/>
              </a:ext>
            </a:extLst>
          </p:cNvPr>
          <p:cNvSpPr/>
          <p:nvPr/>
        </p:nvSpPr>
        <p:spPr>
          <a:xfrm>
            <a:off x="-1" y="6035040"/>
            <a:ext cx="24387175" cy="7123399"/>
          </a:xfrm>
          <a:prstGeom prst="rect">
            <a:avLst/>
          </a:prstGeom>
          <a:gradFill>
            <a:gsLst>
              <a:gs pos="0">
                <a:schemeClr val="tx1">
                  <a:alpha val="0"/>
                </a:schemeClr>
              </a:gs>
              <a:gs pos="100000">
                <a:schemeClr val="tx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7ACB873-38FB-CEDF-2484-21C533CE2B23}"/>
              </a:ext>
            </a:extLst>
          </p:cNvPr>
          <p:cNvSpPr txBox="1"/>
          <p:nvPr/>
        </p:nvSpPr>
        <p:spPr>
          <a:xfrm>
            <a:off x="7113045" y="12203717"/>
            <a:ext cx="10161084" cy="707886"/>
          </a:xfrm>
          <a:prstGeom prst="rect">
            <a:avLst/>
          </a:prstGeom>
          <a:noFill/>
        </p:spPr>
        <p:txBody>
          <a:bodyPr wrap="square" rtlCol="0">
            <a:spAutoFit/>
          </a:bodyPr>
          <a:lstStyle/>
          <a:p>
            <a:pPr algn="ctr"/>
            <a:r>
              <a:rPr lang="en-US" sz="2000" dirty="0">
                <a:solidFill>
                  <a:schemeClr val="bg1"/>
                </a:solidFill>
              </a:rPr>
              <a:t>TRICARE is a registered trademark of the Department of Defense, Defense Health Agency. All rights reserved.</a:t>
            </a:r>
          </a:p>
        </p:txBody>
      </p:sp>
      <p:grpSp>
        <p:nvGrpSpPr>
          <p:cNvPr id="11" name="Group 10" descr="TRICARE">
            <a:extLst>
              <a:ext uri="{FF2B5EF4-FFF2-40B4-BE49-F238E27FC236}">
                <a16:creationId xmlns:a16="http://schemas.microsoft.com/office/drawing/2014/main" id="{A763F917-BB6C-5E8B-04E2-435DB385CC9E}"/>
              </a:ext>
            </a:extLst>
          </p:cNvPr>
          <p:cNvGrpSpPr/>
          <p:nvPr/>
        </p:nvGrpSpPr>
        <p:grpSpPr>
          <a:xfrm>
            <a:off x="6717307" y="11421889"/>
            <a:ext cx="10952560" cy="371578"/>
            <a:chOff x="6697557" y="7753556"/>
            <a:chExt cx="10443746" cy="372541"/>
          </a:xfrm>
          <a:solidFill>
            <a:schemeClr val="bg1"/>
          </a:solidFill>
        </p:grpSpPr>
        <p:grpSp>
          <p:nvGrpSpPr>
            <p:cNvPr id="12" name="Group 11">
              <a:extLst>
                <a:ext uri="{FF2B5EF4-FFF2-40B4-BE49-F238E27FC236}">
                  <a16:creationId xmlns:a16="http://schemas.microsoft.com/office/drawing/2014/main" id="{2EE1BCE9-D085-9410-3BE8-92C7CB2B0CCC}"/>
                </a:ext>
              </a:extLst>
            </p:cNvPr>
            <p:cNvGrpSpPr/>
            <p:nvPr/>
          </p:nvGrpSpPr>
          <p:grpSpPr>
            <a:xfrm>
              <a:off x="11260807" y="7753556"/>
              <a:ext cx="1317245" cy="372541"/>
              <a:chOff x="11260807" y="7753556"/>
              <a:chExt cx="1317245" cy="372541"/>
            </a:xfrm>
            <a:grpFill/>
          </p:grpSpPr>
          <p:sp>
            <p:nvSpPr>
              <p:cNvPr id="15" name="5-Point Star 14">
                <a:extLst>
                  <a:ext uri="{FF2B5EF4-FFF2-40B4-BE49-F238E27FC236}">
                    <a16:creationId xmlns:a16="http://schemas.microsoft.com/office/drawing/2014/main" id="{36F1755B-D353-4E60-F909-477A0BD94E0C}"/>
                  </a:ext>
                </a:extLst>
              </p:cNvPr>
              <p:cNvSpPr/>
              <p:nvPr/>
            </p:nvSpPr>
            <p:spPr>
              <a:xfrm>
                <a:off x="11260807" y="7753556"/>
                <a:ext cx="384465" cy="372541"/>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6" name="5-Point Star 15">
                <a:extLst>
                  <a:ext uri="{FF2B5EF4-FFF2-40B4-BE49-F238E27FC236}">
                    <a16:creationId xmlns:a16="http://schemas.microsoft.com/office/drawing/2014/main" id="{A558C9B9-C2C4-5E66-D52A-33AC02FF2885}"/>
                  </a:ext>
                </a:extLst>
              </p:cNvPr>
              <p:cNvSpPr/>
              <p:nvPr/>
            </p:nvSpPr>
            <p:spPr>
              <a:xfrm>
                <a:off x="11729495" y="7753556"/>
                <a:ext cx="384465" cy="372541"/>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7" name="5-Point Star 16">
                <a:extLst>
                  <a:ext uri="{FF2B5EF4-FFF2-40B4-BE49-F238E27FC236}">
                    <a16:creationId xmlns:a16="http://schemas.microsoft.com/office/drawing/2014/main" id="{D6D21C9A-1D87-F8E1-31BE-9D7B22BF8CF1}"/>
                  </a:ext>
                </a:extLst>
              </p:cNvPr>
              <p:cNvSpPr/>
              <p:nvPr/>
            </p:nvSpPr>
            <p:spPr>
              <a:xfrm>
                <a:off x="12193587" y="7753556"/>
                <a:ext cx="384465" cy="372541"/>
              </a:xfrm>
              <a:prstGeom prst="star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50"/>
              </a:p>
            </p:txBody>
          </p:sp>
        </p:grpSp>
        <p:cxnSp>
          <p:nvCxnSpPr>
            <p:cNvPr id="13" name="Straight Connector 12">
              <a:extLst>
                <a:ext uri="{FF2B5EF4-FFF2-40B4-BE49-F238E27FC236}">
                  <a16:creationId xmlns:a16="http://schemas.microsoft.com/office/drawing/2014/main" id="{5245D1BA-A369-598D-AED9-3EBA1369BE84}"/>
                </a:ext>
              </a:extLst>
            </p:cNvPr>
            <p:cNvCxnSpPr/>
            <p:nvPr/>
          </p:nvCxnSpPr>
          <p:spPr>
            <a:xfrm>
              <a:off x="12795350" y="7952274"/>
              <a:ext cx="4345953" cy="0"/>
            </a:xfrm>
            <a:prstGeom prst="line">
              <a:avLst/>
            </a:prstGeom>
            <a:grpFill/>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8E32FAA-5CF8-582E-DD7C-91D725535A11}"/>
                </a:ext>
              </a:extLst>
            </p:cNvPr>
            <p:cNvCxnSpPr/>
            <p:nvPr/>
          </p:nvCxnSpPr>
          <p:spPr>
            <a:xfrm>
              <a:off x="6697557" y="7952274"/>
              <a:ext cx="4345953" cy="0"/>
            </a:xfrm>
            <a:prstGeom prst="line">
              <a:avLst/>
            </a:prstGeom>
            <a:grpFill/>
            <a:ln w="38100">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20" name="Title 19">
            <a:extLst>
              <a:ext uri="{FF2B5EF4-FFF2-40B4-BE49-F238E27FC236}">
                <a16:creationId xmlns:a16="http://schemas.microsoft.com/office/drawing/2014/main" id="{52705DAC-33A8-FE01-31F2-00A8640EC23B}"/>
              </a:ext>
            </a:extLst>
          </p:cNvPr>
          <p:cNvSpPr txBox="1">
            <a:spLocks noGrp="1"/>
          </p:cNvSpPr>
          <p:nvPr>
            <p:ph type="title" idx="4294967295"/>
          </p:nvPr>
        </p:nvSpPr>
        <p:spPr>
          <a:xfrm>
            <a:off x="0" y="8533442"/>
            <a:ext cx="24387175" cy="14773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Insert Headline Here</a:t>
            </a:r>
          </a:p>
        </p:txBody>
      </p:sp>
      <p:sp>
        <p:nvSpPr>
          <p:cNvPr id="21" name="TextBox 20">
            <a:extLst>
              <a:ext uri="{FF2B5EF4-FFF2-40B4-BE49-F238E27FC236}">
                <a16:creationId xmlns:a16="http://schemas.microsoft.com/office/drawing/2014/main" id="{7C14124F-DE45-B009-7B6C-328C7AACDE43}"/>
              </a:ext>
            </a:extLst>
          </p:cNvPr>
          <p:cNvSpPr txBox="1"/>
          <p:nvPr/>
        </p:nvSpPr>
        <p:spPr>
          <a:xfrm>
            <a:off x="0" y="10148394"/>
            <a:ext cx="24387175" cy="784830"/>
          </a:xfrm>
          <a:prstGeom prst="rect">
            <a:avLst/>
          </a:prstGeom>
          <a:noFill/>
        </p:spPr>
        <p:txBody>
          <a:bodyPr wrap="square" rtlCol="0">
            <a:spAutoFit/>
          </a:bodyPr>
          <a:lstStyle/>
          <a:p>
            <a:pPr algn="ctr"/>
            <a:r>
              <a:rPr lang="en-US" sz="4500" i="1" dirty="0">
                <a:solidFill>
                  <a:schemeClr val="bg1"/>
                </a:solidFill>
                <a:latin typeface="Arial" panose="020B0604020202020204" pitchFamily="34" charset="0"/>
                <a:cs typeface="Arial" panose="020B0604020202020204" pitchFamily="34" charset="0"/>
              </a:rPr>
              <a:t>Insert subhead here</a:t>
            </a:r>
          </a:p>
        </p:txBody>
      </p:sp>
      <p:pic>
        <p:nvPicPr>
          <p:cNvPr id="18" name="Picture 17" descr="TRICARE">
            <a:extLst>
              <a:ext uri="{FF2B5EF4-FFF2-40B4-BE49-F238E27FC236}">
                <a16:creationId xmlns:a16="http://schemas.microsoft.com/office/drawing/2014/main" id="{E0CA7436-6D94-E3E7-B189-4B19505B9DBD}"/>
              </a:ext>
            </a:extLst>
          </p:cNvPr>
          <p:cNvPicPr>
            <a:picLocks noChangeAspect="1"/>
          </p:cNvPicPr>
          <p:nvPr/>
        </p:nvPicPr>
        <p:blipFill>
          <a:blip r:embed="rId3"/>
          <a:stretch>
            <a:fillRect/>
          </a:stretch>
        </p:blipFill>
        <p:spPr>
          <a:xfrm>
            <a:off x="7720311" y="565934"/>
            <a:ext cx="2613097" cy="458556"/>
          </a:xfrm>
          <a:prstGeom prst="rect">
            <a:avLst/>
          </a:prstGeom>
        </p:spPr>
      </p:pic>
      <p:grpSp>
        <p:nvGrpSpPr>
          <p:cNvPr id="19" name="Group 18" descr="TRICARE">
            <a:extLst>
              <a:ext uri="{FF2B5EF4-FFF2-40B4-BE49-F238E27FC236}">
                <a16:creationId xmlns:a16="http://schemas.microsoft.com/office/drawing/2014/main" id="{AA8B3AD3-8492-F6AD-AE2E-64654427B19B}"/>
              </a:ext>
            </a:extLst>
          </p:cNvPr>
          <p:cNvGrpSpPr/>
          <p:nvPr/>
        </p:nvGrpSpPr>
        <p:grpSpPr>
          <a:xfrm>
            <a:off x="10899313" y="516701"/>
            <a:ext cx="3657600" cy="645579"/>
            <a:chOff x="3824462" y="885794"/>
            <a:chExt cx="3657600" cy="645579"/>
          </a:xfrm>
        </p:grpSpPr>
        <p:sp>
          <p:nvSpPr>
            <p:cNvPr id="22" name="Rectangle 21">
              <a:extLst>
                <a:ext uri="{FF2B5EF4-FFF2-40B4-BE49-F238E27FC236}">
                  <a16:creationId xmlns:a16="http://schemas.microsoft.com/office/drawing/2014/main" id="{3893F79E-79F4-0DEB-92A7-62BD27A77936}"/>
                </a:ext>
              </a:extLst>
            </p:cNvPr>
            <p:cNvSpPr/>
            <p:nvPr/>
          </p:nvSpPr>
          <p:spPr>
            <a:xfrm>
              <a:off x="3824462" y="885794"/>
              <a:ext cx="3657600" cy="645579"/>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TextBox 13">
              <a:extLst>
                <a:ext uri="{FF2B5EF4-FFF2-40B4-BE49-F238E27FC236}">
                  <a16:creationId xmlns:a16="http://schemas.microsoft.com/office/drawing/2014/main" id="{47451F8F-8F9D-D2CD-C49A-64CADBEDFCA8}"/>
                </a:ext>
              </a:extLst>
            </p:cNvPr>
            <p:cNvSpPr txBox="1"/>
            <p:nvPr/>
          </p:nvSpPr>
          <p:spPr>
            <a:xfrm>
              <a:off x="4203198" y="1024251"/>
              <a:ext cx="2900127"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chemeClr val="accent5">
                      <a:lumMod val="60000"/>
                      <a:lumOff val="40000"/>
                    </a:schemeClr>
                  </a:solidFill>
                </a:rPr>
                <a:t>REPLACE WITH MTF LOGO</a:t>
              </a:r>
            </a:p>
          </p:txBody>
        </p:sp>
      </p:grpSp>
    </p:spTree>
    <p:extLst>
      <p:ext uri="{BB962C8B-B14F-4D97-AF65-F5344CB8AC3E}">
        <p14:creationId xmlns:p14="http://schemas.microsoft.com/office/powerpoint/2010/main" val="2546532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5477A-C7F6-80CA-E2E9-3B758AC87D36}"/>
            </a:ext>
          </a:extLst>
        </p:cNvPr>
        <p:cNvGrpSpPr/>
        <p:nvPr/>
      </p:nvGrpSpPr>
      <p:grpSpPr>
        <a:xfrm>
          <a:off x="0" y="0"/>
          <a:ext cx="0" cy="0"/>
          <a:chOff x="0" y="0"/>
          <a:chExt cx="0" cy="0"/>
        </a:xfrm>
      </p:grpSpPr>
      <p:pic>
        <p:nvPicPr>
          <p:cNvPr id="5" name="Picture 4" descr="TRICARE">
            <a:extLst>
              <a:ext uri="{FF2B5EF4-FFF2-40B4-BE49-F238E27FC236}">
                <a16:creationId xmlns:a16="http://schemas.microsoft.com/office/drawing/2014/main" id="{C237BA5D-2C06-C3AD-58A2-3BCDA9451809}"/>
              </a:ext>
            </a:extLst>
          </p:cNvPr>
          <p:cNvPicPr>
            <a:picLocks noChangeAspect="1"/>
          </p:cNvPicPr>
          <p:nvPr/>
        </p:nvPicPr>
        <p:blipFill>
          <a:blip r:embed="rId2"/>
          <a:stretch>
            <a:fillRect/>
          </a:stretch>
        </p:blipFill>
        <p:spPr>
          <a:xfrm>
            <a:off x="11021946" y="758759"/>
            <a:ext cx="2343282" cy="1171641"/>
          </a:xfrm>
          <a:prstGeom prst="rect">
            <a:avLst/>
          </a:prstGeom>
        </p:spPr>
      </p:pic>
      <p:sp>
        <p:nvSpPr>
          <p:cNvPr id="7" name="Title 6">
            <a:extLst>
              <a:ext uri="{FF2B5EF4-FFF2-40B4-BE49-F238E27FC236}">
                <a16:creationId xmlns:a16="http://schemas.microsoft.com/office/drawing/2014/main" id="{8C7344AB-CEF2-35C6-C98E-E9FEA79A3920}"/>
              </a:ext>
            </a:extLst>
          </p:cNvPr>
          <p:cNvSpPr txBox="1">
            <a:spLocks noGrp="1"/>
          </p:cNvSpPr>
          <p:nvPr>
            <p:ph type="title" idx="4294967295"/>
          </p:nvPr>
        </p:nvSpPr>
        <p:spPr>
          <a:xfrm>
            <a:off x="758757" y="3093396"/>
            <a:ext cx="22821090" cy="92486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chemeClr val="tx1"/>
                </a:solidFill>
                <a:effectLst/>
                <a:uLnTx/>
                <a:uFillTx/>
                <a:latin typeface="+mn-lt"/>
                <a:ea typeface="+mn-ea"/>
                <a:cs typeface="+mn-cs"/>
              </a:rPr>
              <a:t>Follow these steps to place an image </a:t>
            </a:r>
            <a:r>
              <a:rPr kumimoji="0" lang="en-US" sz="2500" b="1" i="0" u="none" strike="noStrike" kern="1200" cap="none" spc="0" normalizeH="0" baseline="0" noProof="0" dirty="0">
                <a:ln>
                  <a:noFill/>
                </a:ln>
                <a:solidFill>
                  <a:schemeClr val="tx1"/>
                </a:solidFill>
                <a:effectLst/>
                <a:uLnTx/>
                <a:uFillTx/>
                <a:latin typeface="+mn-lt"/>
                <a:ea typeface="+mn-ea"/>
                <a:cs typeface="+mn-cs"/>
              </a:rPr>
              <a:t>behind the text and the existing gradient</a:t>
            </a:r>
            <a:r>
              <a:rPr kumimoji="0" lang="en-US" sz="2500" b="0" i="0" u="none" strike="noStrike" kern="1200" cap="none" spc="0" normalizeH="0" baseline="0" noProof="0" dirty="0">
                <a:ln>
                  <a:noFill/>
                </a:ln>
                <a:solidFill>
                  <a:schemeClr val="tx1"/>
                </a:solidFill>
                <a:effectLst/>
                <a:uLnTx/>
                <a:uFillTx/>
                <a:latin typeface="+mn-lt"/>
                <a:ea typeface="+mn-ea"/>
                <a:cs typeface="+mn-cs"/>
              </a:rPr>
              <a:t> in this template:</a:t>
            </a:r>
          </a:p>
          <a:p>
            <a:pPr marL="342900" marR="0" lvl="0" indent="-342900" algn="l" defTabSz="457200" rtl="0" eaLnBrk="1" fontAlgn="auto" latinLnBrk="0" hangingPunct="1">
              <a:lnSpc>
                <a:spcPct val="100000"/>
              </a:lnSpc>
              <a:spcBef>
                <a:spcPts val="1800"/>
              </a:spcBef>
              <a:spcAft>
                <a:spcPts val="0"/>
              </a:spcAft>
              <a:buClrTx/>
              <a:buSzTx/>
              <a:buFont typeface="+mj-lt"/>
              <a:buAutoNum type="arabicPeriod"/>
              <a:tabLst/>
              <a:defRPr/>
            </a:pPr>
            <a:r>
              <a:rPr kumimoji="0" lang="en-US" sz="2500" b="1" i="0" u="none" strike="noStrike" kern="1200" cap="none" spc="0" normalizeH="0" baseline="0" noProof="0" dirty="0">
                <a:ln>
                  <a:noFill/>
                </a:ln>
                <a:solidFill>
                  <a:schemeClr val="tx1"/>
                </a:solidFill>
                <a:effectLst/>
                <a:uLnTx/>
                <a:uFillTx/>
                <a:latin typeface="+mn-lt"/>
                <a:ea typeface="+mn-ea"/>
                <a:cs typeface="+mn-cs"/>
              </a:rPr>
              <a:t>Insert Your Image</a:t>
            </a:r>
            <a:endParaRPr kumimoji="0" lang="en-US" sz="2500" b="0" i="0" u="none" strike="noStrike" kern="1200" cap="none" spc="0" normalizeH="0" baseline="0" noProof="0" dirty="0">
              <a:ln>
                <a:noFill/>
              </a:ln>
              <a:solidFill>
                <a:schemeClr val="tx1"/>
              </a:solidFill>
              <a:effectLst/>
              <a:uLnTx/>
              <a:uFillTx/>
              <a:latin typeface="+mn-lt"/>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chemeClr val="tx1"/>
                </a:solidFill>
                <a:effectLst/>
                <a:uLnTx/>
                <a:uFillTx/>
                <a:latin typeface="+mn-lt"/>
                <a:ea typeface="+mn-ea"/>
                <a:cs typeface="+mn-cs"/>
              </a:rPr>
              <a:t>Go to the </a:t>
            </a:r>
            <a:r>
              <a:rPr kumimoji="0" lang="en-US" sz="2500" b="1" i="0" u="none" strike="noStrike" kern="1200" cap="none" spc="0" normalizeH="0" baseline="0" noProof="0" dirty="0">
                <a:ln>
                  <a:noFill/>
                </a:ln>
                <a:solidFill>
                  <a:schemeClr val="tx1"/>
                </a:solidFill>
                <a:effectLst/>
                <a:uLnTx/>
                <a:uFillTx/>
                <a:latin typeface="+mn-lt"/>
                <a:ea typeface="+mn-ea"/>
                <a:cs typeface="+mn-cs"/>
              </a:rPr>
              <a:t>Insert</a:t>
            </a:r>
            <a:r>
              <a:rPr kumimoji="0" lang="en-US" sz="2500" b="0" i="0" u="none" strike="noStrike" kern="1200" cap="none" spc="0" normalizeH="0" baseline="0" noProof="0" dirty="0">
                <a:ln>
                  <a:noFill/>
                </a:ln>
                <a:solidFill>
                  <a:schemeClr val="tx1"/>
                </a:solidFill>
                <a:effectLst/>
                <a:uLnTx/>
                <a:uFillTx/>
                <a:latin typeface="+mn-lt"/>
                <a:ea typeface="+mn-ea"/>
                <a:cs typeface="+mn-cs"/>
              </a:rPr>
              <a:t> tab.</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chemeClr val="tx1"/>
                </a:solidFill>
                <a:effectLst/>
                <a:uLnTx/>
                <a:uFillTx/>
                <a:latin typeface="+mn-lt"/>
                <a:ea typeface="+mn-ea"/>
                <a:cs typeface="+mn-cs"/>
              </a:rPr>
              <a:t>Select </a:t>
            </a:r>
            <a:r>
              <a:rPr kumimoji="0" lang="en-US" sz="2500" b="1" i="0" u="none" strike="noStrike" kern="1200" cap="none" spc="0" normalizeH="0" baseline="0" noProof="0" dirty="0">
                <a:ln>
                  <a:noFill/>
                </a:ln>
                <a:solidFill>
                  <a:schemeClr val="tx1"/>
                </a:solidFill>
                <a:effectLst/>
                <a:uLnTx/>
                <a:uFillTx/>
                <a:latin typeface="+mn-lt"/>
                <a:ea typeface="+mn-ea"/>
                <a:cs typeface="+mn-cs"/>
              </a:rPr>
              <a:t>Pictures</a:t>
            </a:r>
            <a:r>
              <a:rPr kumimoji="0" lang="en-US" sz="2500" b="0" i="0" u="none" strike="noStrike" kern="1200" cap="none" spc="0" normalizeH="0" baseline="0" noProof="0" dirty="0">
                <a:ln>
                  <a:noFill/>
                </a:ln>
                <a:solidFill>
                  <a:schemeClr val="tx1"/>
                </a:solidFill>
                <a:effectLst/>
                <a:uLnTx/>
                <a:uFillTx/>
                <a:latin typeface="+mn-lt"/>
                <a:ea typeface="+mn-ea"/>
                <a:cs typeface="+mn-cs"/>
              </a:rPr>
              <a:t> → choose </a:t>
            </a:r>
            <a:r>
              <a:rPr kumimoji="0" lang="en-US" sz="2500" b="1" i="0" u="none" strike="noStrike" kern="1200" cap="none" spc="0" normalizeH="0" baseline="0" noProof="0" dirty="0">
                <a:ln>
                  <a:noFill/>
                </a:ln>
                <a:solidFill>
                  <a:schemeClr val="tx1"/>
                </a:solidFill>
                <a:effectLst/>
                <a:uLnTx/>
                <a:uFillTx/>
                <a:latin typeface="+mn-lt"/>
                <a:ea typeface="+mn-ea"/>
                <a:cs typeface="+mn-cs"/>
              </a:rPr>
              <a:t>This Device…</a:t>
            </a:r>
            <a:r>
              <a:rPr kumimoji="0" lang="en-US" sz="2500" b="0" i="0" u="none" strike="noStrike" kern="1200" cap="none" spc="0" normalizeH="0" baseline="0" noProof="0" dirty="0">
                <a:ln>
                  <a:noFill/>
                </a:ln>
                <a:solidFill>
                  <a:schemeClr val="tx1"/>
                </a:solidFill>
                <a:effectLst/>
                <a:uLnTx/>
                <a:uFillTx/>
                <a:latin typeface="+mn-lt"/>
                <a:ea typeface="+mn-ea"/>
                <a:cs typeface="+mn-cs"/>
              </a:rPr>
              <a:t> (or Online Pictures).</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chemeClr val="tx1"/>
                </a:solidFill>
                <a:effectLst/>
                <a:uLnTx/>
                <a:uFillTx/>
                <a:latin typeface="+mn-lt"/>
                <a:ea typeface="+mn-ea"/>
                <a:cs typeface="+mn-cs"/>
              </a:rPr>
              <a:t>Pick your image file and click </a:t>
            </a:r>
            <a:r>
              <a:rPr kumimoji="0" lang="en-US" sz="2500" b="1" i="0" u="none" strike="noStrike" kern="1200" cap="none" spc="0" normalizeH="0" baseline="0" noProof="0" dirty="0">
                <a:ln>
                  <a:noFill/>
                </a:ln>
                <a:solidFill>
                  <a:schemeClr val="tx1"/>
                </a:solidFill>
                <a:effectLst/>
                <a:uLnTx/>
                <a:uFillTx/>
                <a:latin typeface="+mn-lt"/>
                <a:ea typeface="+mn-ea"/>
                <a:cs typeface="+mn-cs"/>
              </a:rPr>
              <a:t>Insert</a:t>
            </a:r>
            <a:r>
              <a:rPr kumimoji="0" lang="en-US" sz="25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457200" rtl="0" eaLnBrk="1" fontAlgn="auto" latinLnBrk="0" hangingPunct="1">
              <a:lnSpc>
                <a:spcPct val="100000"/>
              </a:lnSpc>
              <a:spcBef>
                <a:spcPts val="1800"/>
              </a:spcBef>
              <a:spcAft>
                <a:spcPts val="0"/>
              </a:spcAft>
              <a:buClrTx/>
              <a:buSzTx/>
              <a:buFont typeface="+mj-lt"/>
              <a:buAutoNum type="arabicPeriod"/>
              <a:tabLst/>
              <a:defRPr/>
            </a:pPr>
            <a:r>
              <a:rPr kumimoji="0" lang="en-US" sz="2500" b="1" i="0" u="none" strike="noStrike" kern="1200" cap="none" spc="0" normalizeH="0" baseline="0" noProof="0" dirty="0">
                <a:ln>
                  <a:noFill/>
                </a:ln>
                <a:solidFill>
                  <a:schemeClr val="tx1"/>
                </a:solidFill>
                <a:effectLst/>
                <a:uLnTx/>
                <a:uFillTx/>
                <a:latin typeface="+mn-lt"/>
                <a:ea typeface="+mn-ea"/>
                <a:cs typeface="+mn-cs"/>
              </a:rPr>
              <a:t>Resize and Position the Image</a:t>
            </a:r>
            <a:endParaRPr kumimoji="0" lang="en-US" sz="2500" b="0" i="0" u="none" strike="noStrike" kern="1200" cap="none" spc="0" normalizeH="0" baseline="0" noProof="0" dirty="0">
              <a:ln>
                <a:noFill/>
              </a:ln>
              <a:solidFill>
                <a:schemeClr val="tx1"/>
              </a:solidFill>
              <a:effectLst/>
              <a:uLnTx/>
              <a:uFillTx/>
              <a:latin typeface="+mn-lt"/>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chemeClr val="tx1"/>
                </a:solidFill>
                <a:effectLst/>
                <a:uLnTx/>
                <a:uFillTx/>
                <a:latin typeface="+mn-lt"/>
                <a:ea typeface="+mn-ea"/>
                <a:cs typeface="+mn-cs"/>
              </a:rPr>
              <a:t>With the image selected, go to Picture Format.</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chemeClr val="tx1"/>
                </a:solidFill>
                <a:effectLst/>
                <a:uLnTx/>
                <a:uFillTx/>
                <a:latin typeface="+mn-lt"/>
                <a:ea typeface="+mn-ea"/>
                <a:cs typeface="+mn-cs"/>
              </a:rPr>
              <a:t>Click Crop.</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chemeClr val="tx1"/>
                </a:solidFill>
                <a:effectLst/>
                <a:uLnTx/>
                <a:uFillTx/>
                <a:latin typeface="+mn-lt"/>
                <a:ea typeface="+mn-ea"/>
                <a:cs typeface="+mn-cs"/>
              </a:rPr>
              <a:t>Adjust the black crop handles so the image fits cleanly within the frame’s boundaries.</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chemeClr val="tx1"/>
                </a:solidFill>
                <a:effectLst/>
                <a:uLnTx/>
                <a:uFillTx/>
                <a:latin typeface="+mn-lt"/>
                <a:ea typeface="+mn-ea"/>
                <a:cs typeface="+mn-cs"/>
              </a:rPr>
              <a:t>Click Crop again to apply.</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chemeClr val="tx1"/>
                </a:solidFill>
                <a:effectLst/>
                <a:uLnTx/>
                <a:uFillTx/>
                <a:latin typeface="+mn-lt"/>
                <a:ea typeface="+mn-ea"/>
                <a:cs typeface="+mn-cs"/>
              </a:rPr>
              <a:t>Tip: If the frame is a placeholder shape, you can also use Crop to Shape under the Crop dropdown.</a:t>
            </a:r>
          </a:p>
          <a:p>
            <a:pPr marL="457200" marR="0" lvl="0" indent="-457200" algn="l" defTabSz="457200" rtl="0" eaLnBrk="1" fontAlgn="auto" latinLnBrk="0" hangingPunct="1">
              <a:lnSpc>
                <a:spcPct val="100000"/>
              </a:lnSpc>
              <a:spcBef>
                <a:spcPts val="1200"/>
              </a:spcBef>
              <a:spcAft>
                <a:spcPts val="0"/>
              </a:spcAft>
              <a:buClrTx/>
              <a:buSzTx/>
              <a:buFont typeface="+mj-lt"/>
              <a:buAutoNum type="arabicPeriod"/>
              <a:tabLst/>
              <a:defRPr/>
            </a:pPr>
            <a:r>
              <a:rPr kumimoji="0" lang="en-US" sz="2500" b="1" i="0" u="none" strike="noStrike" kern="1200" cap="none" spc="0" normalizeH="0" baseline="0" noProof="0" dirty="0">
                <a:ln>
                  <a:noFill/>
                </a:ln>
                <a:solidFill>
                  <a:schemeClr val="tx1"/>
                </a:solidFill>
                <a:effectLst/>
                <a:uLnTx/>
                <a:uFillTx/>
                <a:latin typeface="+mn-lt"/>
                <a:ea typeface="+mn-ea"/>
                <a:cs typeface="+mn-cs"/>
              </a:rPr>
              <a:t>Send the Image Behind the Text</a:t>
            </a:r>
            <a:endParaRPr kumimoji="0" lang="en-US" sz="2500" b="0" i="0" u="none" strike="noStrike" kern="1200" cap="none" spc="0" normalizeH="0" baseline="0" noProof="0" dirty="0">
              <a:ln>
                <a:noFill/>
              </a:ln>
              <a:solidFill>
                <a:schemeClr val="tx1"/>
              </a:solidFill>
              <a:effectLst/>
              <a:uLnTx/>
              <a:uFillTx/>
              <a:latin typeface="+mn-lt"/>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chemeClr val="tx1"/>
                </a:solidFill>
                <a:effectLst/>
                <a:uLnTx/>
                <a:uFillTx/>
                <a:latin typeface="+mn-lt"/>
                <a:ea typeface="+mn-ea"/>
                <a:cs typeface="+mn-cs"/>
              </a:rPr>
              <a:t>With the image selected, go to </a:t>
            </a:r>
            <a:r>
              <a:rPr kumimoji="0" lang="en-US" sz="2500" b="1" i="0" u="none" strike="noStrike" kern="1200" cap="none" spc="0" normalizeH="0" baseline="0" noProof="0" dirty="0">
                <a:ln>
                  <a:noFill/>
                </a:ln>
                <a:solidFill>
                  <a:schemeClr val="tx1"/>
                </a:solidFill>
                <a:effectLst/>
                <a:uLnTx/>
                <a:uFillTx/>
                <a:latin typeface="+mn-lt"/>
                <a:ea typeface="+mn-ea"/>
                <a:cs typeface="+mn-cs"/>
              </a:rPr>
              <a:t>Picture Format</a:t>
            </a:r>
            <a:r>
              <a:rPr kumimoji="0" lang="en-US" sz="2500" b="0" i="0" u="none" strike="noStrike" kern="1200" cap="none" spc="0" normalizeH="0" baseline="0" noProof="0" dirty="0">
                <a:ln>
                  <a:noFill/>
                </a:ln>
                <a:solidFill>
                  <a:schemeClr val="tx1"/>
                </a:solidFill>
                <a:effectLst/>
                <a:uLnTx/>
                <a:uFillTx/>
                <a:latin typeface="+mn-lt"/>
                <a:ea typeface="+mn-ea"/>
                <a:cs typeface="+mn-cs"/>
              </a:rPr>
              <a:t>.</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chemeClr val="tx1"/>
                </a:solidFill>
                <a:effectLst/>
                <a:uLnTx/>
                <a:uFillTx/>
                <a:latin typeface="+mn-lt"/>
                <a:ea typeface="+mn-ea"/>
                <a:cs typeface="+mn-cs"/>
              </a:rPr>
              <a:t>Click </a:t>
            </a:r>
            <a:r>
              <a:rPr kumimoji="0" lang="en-US" sz="2500" b="1" i="0" u="none" strike="noStrike" kern="1200" cap="none" spc="0" normalizeH="0" baseline="0" noProof="0" dirty="0">
                <a:ln>
                  <a:noFill/>
                </a:ln>
                <a:solidFill>
                  <a:schemeClr val="tx1"/>
                </a:solidFill>
                <a:effectLst/>
                <a:uLnTx/>
                <a:uFillTx/>
                <a:latin typeface="+mn-lt"/>
                <a:ea typeface="+mn-ea"/>
                <a:cs typeface="+mn-cs"/>
              </a:rPr>
              <a:t>Send Backward</a:t>
            </a:r>
            <a:r>
              <a:rPr kumimoji="0" lang="en-US" sz="2500" b="0" i="0" u="none" strike="noStrike" kern="1200" cap="none" spc="0" normalizeH="0" baseline="0" noProof="0" dirty="0">
                <a:ln>
                  <a:noFill/>
                </a:ln>
                <a:solidFill>
                  <a:schemeClr val="tx1"/>
                </a:solidFill>
                <a:effectLst/>
                <a:uLnTx/>
                <a:uFillTx/>
                <a:latin typeface="+mn-lt"/>
                <a:ea typeface="+mn-ea"/>
                <a:cs typeface="+mn-cs"/>
              </a:rPr>
              <a:t> → </a:t>
            </a:r>
            <a:r>
              <a:rPr kumimoji="0" lang="en-US" sz="2500" b="1" i="0" u="none" strike="noStrike" kern="1200" cap="none" spc="0" normalizeH="0" baseline="0" noProof="0" dirty="0">
                <a:ln>
                  <a:noFill/>
                </a:ln>
                <a:solidFill>
                  <a:schemeClr val="tx1"/>
                </a:solidFill>
                <a:effectLst/>
                <a:uLnTx/>
                <a:uFillTx/>
                <a:latin typeface="+mn-lt"/>
                <a:ea typeface="+mn-ea"/>
                <a:cs typeface="+mn-cs"/>
              </a:rPr>
              <a:t>Send to Back</a:t>
            </a:r>
            <a:r>
              <a:rPr kumimoji="0" lang="en-US" sz="2500" b="0" i="0" u="none" strike="noStrike" kern="1200" cap="none" spc="0" normalizeH="0" baseline="0" noProof="0" dirty="0">
                <a:ln>
                  <a:noFill/>
                </a:ln>
                <a:solidFill>
                  <a:schemeClr val="tx1"/>
                </a:solidFill>
                <a:effectLst/>
                <a:uLnTx/>
                <a:uFillTx/>
                <a:latin typeface="+mn-lt"/>
                <a:ea typeface="+mn-ea"/>
                <a:cs typeface="+mn-cs"/>
              </a:rPr>
              <a:t>.</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chemeClr val="tx1"/>
                </a:solidFill>
                <a:effectLst/>
                <a:uLnTx/>
                <a:uFillTx/>
                <a:latin typeface="+mn-lt"/>
                <a:ea typeface="+mn-ea"/>
                <a:cs typeface="+mn-cs"/>
              </a:rPr>
              <a:t>This places the image beneath the slide’s text elements while keeping it above the gradient background.</a:t>
            </a:r>
          </a:p>
          <a:p>
            <a:pPr marL="342900" marR="0" lvl="0" indent="-342900" algn="l" defTabSz="457200" rtl="0" eaLnBrk="1" fontAlgn="auto" latinLnBrk="0" hangingPunct="1">
              <a:lnSpc>
                <a:spcPct val="100000"/>
              </a:lnSpc>
              <a:spcBef>
                <a:spcPts val="1800"/>
              </a:spcBef>
              <a:spcAft>
                <a:spcPts val="0"/>
              </a:spcAft>
              <a:buClrTx/>
              <a:buSzTx/>
              <a:buFont typeface="+mj-lt"/>
              <a:buAutoNum type="arabicPeriod"/>
              <a:tabLst/>
              <a:defRPr/>
            </a:pPr>
            <a:r>
              <a:rPr kumimoji="0" lang="en-US" sz="2500" b="1" i="0" u="none" strike="noStrike" kern="1200" cap="none" spc="0" normalizeH="0" baseline="0" noProof="0" dirty="0">
                <a:ln>
                  <a:noFill/>
                </a:ln>
                <a:solidFill>
                  <a:schemeClr val="tx1"/>
                </a:solidFill>
                <a:effectLst/>
                <a:uLnTx/>
                <a:uFillTx/>
                <a:latin typeface="+mn-lt"/>
                <a:ea typeface="+mn-ea"/>
                <a:cs typeface="+mn-cs"/>
              </a:rPr>
              <a:t>Adjust Image Style (Optional)</a:t>
            </a:r>
            <a:endParaRPr kumimoji="0" lang="en-US" sz="2500" b="0" i="0" u="none" strike="noStrike" kern="1200" cap="none" spc="0" normalizeH="0" baseline="0" noProof="0" dirty="0">
              <a:ln>
                <a:noFill/>
              </a:ln>
              <a:solidFill>
                <a:schemeClr val="tx1"/>
              </a:solidFill>
              <a:effectLst/>
              <a:uLnTx/>
              <a:uFillTx/>
              <a:latin typeface="+mn-lt"/>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chemeClr val="tx1"/>
                </a:solidFill>
                <a:effectLst/>
                <a:uLnTx/>
                <a:uFillTx/>
                <a:latin typeface="+mn-lt"/>
                <a:ea typeface="+mn-ea"/>
                <a:cs typeface="+mn-cs"/>
              </a:rPr>
              <a:t>Use </a:t>
            </a:r>
            <a:r>
              <a:rPr kumimoji="0" lang="en-US" sz="2500" b="1" i="0" u="none" strike="noStrike" kern="1200" cap="none" spc="0" normalizeH="0" baseline="0" noProof="0" dirty="0">
                <a:ln>
                  <a:noFill/>
                </a:ln>
                <a:solidFill>
                  <a:schemeClr val="tx1"/>
                </a:solidFill>
                <a:effectLst/>
                <a:uLnTx/>
                <a:uFillTx/>
                <a:latin typeface="+mn-lt"/>
                <a:ea typeface="+mn-ea"/>
                <a:cs typeface="+mn-cs"/>
              </a:rPr>
              <a:t>Corrections</a:t>
            </a:r>
            <a:r>
              <a:rPr kumimoji="0" lang="en-US" sz="2500" b="0" i="0" u="none" strike="noStrike" kern="1200" cap="none" spc="0" normalizeH="0" baseline="0" noProof="0" dirty="0">
                <a:ln>
                  <a:noFill/>
                </a:ln>
                <a:solidFill>
                  <a:schemeClr val="tx1"/>
                </a:solidFill>
                <a:effectLst/>
                <a:uLnTx/>
                <a:uFillTx/>
                <a:latin typeface="+mn-lt"/>
                <a:ea typeface="+mn-ea"/>
                <a:cs typeface="+mn-cs"/>
              </a:rPr>
              <a:t>, </a:t>
            </a:r>
            <a:r>
              <a:rPr kumimoji="0" lang="en-US" sz="2500" b="1" i="0" u="none" strike="noStrike" kern="1200" cap="none" spc="0" normalizeH="0" baseline="0" noProof="0" dirty="0">
                <a:ln>
                  <a:noFill/>
                </a:ln>
                <a:solidFill>
                  <a:schemeClr val="tx1"/>
                </a:solidFill>
                <a:effectLst/>
                <a:uLnTx/>
                <a:uFillTx/>
                <a:latin typeface="+mn-lt"/>
                <a:ea typeface="+mn-ea"/>
                <a:cs typeface="+mn-cs"/>
              </a:rPr>
              <a:t>Transparency</a:t>
            </a:r>
            <a:r>
              <a:rPr kumimoji="0" lang="en-US" sz="2500" b="0" i="0" u="none" strike="noStrike" kern="1200" cap="none" spc="0" normalizeH="0" baseline="0" noProof="0" dirty="0">
                <a:ln>
                  <a:noFill/>
                </a:ln>
                <a:solidFill>
                  <a:schemeClr val="tx1"/>
                </a:solidFill>
                <a:effectLst/>
                <a:uLnTx/>
                <a:uFillTx/>
                <a:latin typeface="+mn-lt"/>
                <a:ea typeface="+mn-ea"/>
                <a:cs typeface="+mn-cs"/>
              </a:rPr>
              <a:t>, or </a:t>
            </a:r>
            <a:r>
              <a:rPr kumimoji="0" lang="en-US" sz="2500" b="1" i="0" u="none" strike="noStrike" kern="1200" cap="none" spc="0" normalizeH="0" baseline="0" noProof="0" dirty="0">
                <a:ln>
                  <a:noFill/>
                </a:ln>
                <a:solidFill>
                  <a:schemeClr val="tx1"/>
                </a:solidFill>
                <a:effectLst/>
                <a:uLnTx/>
                <a:uFillTx/>
                <a:latin typeface="+mn-lt"/>
                <a:ea typeface="+mn-ea"/>
                <a:cs typeface="+mn-cs"/>
              </a:rPr>
              <a:t>Artistic Effects</a:t>
            </a:r>
            <a:r>
              <a:rPr kumimoji="0" lang="en-US" sz="2500" b="0" i="0" u="none" strike="noStrike" kern="1200" cap="none" spc="0" normalizeH="0" baseline="0" noProof="0" dirty="0">
                <a:ln>
                  <a:noFill/>
                </a:ln>
                <a:solidFill>
                  <a:schemeClr val="tx1"/>
                </a:solidFill>
                <a:effectLst/>
                <a:uLnTx/>
                <a:uFillTx/>
                <a:latin typeface="+mn-lt"/>
                <a:ea typeface="+mn-ea"/>
                <a:cs typeface="+mn-cs"/>
              </a:rPr>
              <a:t> (under </a:t>
            </a:r>
            <a:r>
              <a:rPr kumimoji="0" lang="en-US" sz="2500" b="1" i="0" u="none" strike="noStrike" kern="1200" cap="none" spc="0" normalizeH="0" baseline="0" noProof="0" dirty="0">
                <a:ln>
                  <a:noFill/>
                </a:ln>
                <a:solidFill>
                  <a:schemeClr val="tx1"/>
                </a:solidFill>
                <a:effectLst/>
                <a:uLnTx/>
                <a:uFillTx/>
                <a:latin typeface="+mn-lt"/>
                <a:ea typeface="+mn-ea"/>
                <a:cs typeface="+mn-cs"/>
              </a:rPr>
              <a:t>Picture Format</a:t>
            </a:r>
            <a:r>
              <a:rPr kumimoji="0" lang="en-US" sz="2500" b="0" i="0" u="none" strike="noStrike" kern="1200" cap="none" spc="0" normalizeH="0" baseline="0" noProof="0" dirty="0">
                <a:ln>
                  <a:noFill/>
                </a:ln>
                <a:solidFill>
                  <a:schemeClr val="tx1"/>
                </a:solidFill>
                <a:effectLst/>
                <a:uLnTx/>
                <a:uFillTx/>
                <a:latin typeface="+mn-lt"/>
                <a:ea typeface="+mn-ea"/>
                <a:cs typeface="+mn-cs"/>
              </a:rPr>
              <a:t>) to make the image blend smoothly with your design.</a:t>
            </a:r>
          </a:p>
          <a:p>
            <a:pPr marL="342900" marR="0" lvl="0" indent="-342900" algn="l" defTabSz="457200" rtl="0" eaLnBrk="1" fontAlgn="auto" latinLnBrk="0" hangingPunct="1">
              <a:lnSpc>
                <a:spcPct val="100000"/>
              </a:lnSpc>
              <a:spcBef>
                <a:spcPts val="1800"/>
              </a:spcBef>
              <a:spcAft>
                <a:spcPts val="0"/>
              </a:spcAft>
              <a:buClrTx/>
              <a:buSzTx/>
              <a:buFont typeface="+mj-lt"/>
              <a:buAutoNum type="arabicPeriod"/>
              <a:tabLst/>
              <a:defRPr/>
            </a:pPr>
            <a:r>
              <a:rPr kumimoji="0" lang="en-US" sz="2500" b="1" i="0" u="none" strike="noStrike" kern="1200" cap="none" spc="0" normalizeH="0" baseline="0" noProof="0" dirty="0">
                <a:ln>
                  <a:noFill/>
                </a:ln>
                <a:solidFill>
                  <a:schemeClr val="tx1"/>
                </a:solidFill>
                <a:effectLst/>
                <a:uLnTx/>
                <a:uFillTx/>
                <a:latin typeface="+mn-lt"/>
                <a:ea typeface="+mn-ea"/>
                <a:cs typeface="+mn-cs"/>
              </a:rPr>
              <a:t>Preview the Slide</a:t>
            </a:r>
            <a:endParaRPr kumimoji="0" lang="en-US" sz="2500" b="0" i="0" u="none" strike="noStrike" kern="1200" cap="none" spc="0" normalizeH="0" baseline="0" noProof="0" dirty="0">
              <a:ln>
                <a:noFill/>
              </a:ln>
              <a:solidFill>
                <a:schemeClr val="tx1"/>
              </a:solidFill>
              <a:effectLst/>
              <a:uLnTx/>
              <a:uFillTx/>
              <a:latin typeface="+mn-lt"/>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chemeClr val="tx1"/>
                </a:solidFill>
                <a:effectLst/>
                <a:uLnTx/>
                <a:uFillTx/>
                <a:latin typeface="+mn-lt"/>
                <a:ea typeface="+mn-ea"/>
                <a:cs typeface="+mn-cs"/>
              </a:rPr>
              <a:t>Go to </a:t>
            </a:r>
            <a:r>
              <a:rPr kumimoji="0" lang="en-US" sz="2500" b="1" i="0" u="none" strike="noStrike" kern="1200" cap="none" spc="0" normalizeH="0" baseline="0" noProof="0" dirty="0">
                <a:ln>
                  <a:noFill/>
                </a:ln>
                <a:solidFill>
                  <a:schemeClr val="tx1"/>
                </a:solidFill>
                <a:effectLst/>
                <a:uLnTx/>
                <a:uFillTx/>
                <a:latin typeface="+mn-lt"/>
                <a:ea typeface="+mn-ea"/>
                <a:cs typeface="+mn-cs"/>
              </a:rPr>
              <a:t>Slide Show</a:t>
            </a:r>
            <a:r>
              <a:rPr kumimoji="0" lang="en-US" sz="2500" b="0" i="0" u="none" strike="noStrike" kern="1200" cap="none" spc="0" normalizeH="0" baseline="0" noProof="0" dirty="0">
                <a:ln>
                  <a:noFill/>
                </a:ln>
                <a:solidFill>
                  <a:schemeClr val="tx1"/>
                </a:solidFill>
                <a:effectLst/>
                <a:uLnTx/>
                <a:uFillTx/>
                <a:latin typeface="+mn-lt"/>
                <a:ea typeface="+mn-ea"/>
                <a:cs typeface="+mn-cs"/>
              </a:rPr>
              <a:t> → </a:t>
            </a:r>
            <a:r>
              <a:rPr kumimoji="0" lang="en-US" sz="2500" b="1" i="0" u="none" strike="noStrike" kern="1200" cap="none" spc="0" normalizeH="0" baseline="0" noProof="0" dirty="0">
                <a:ln>
                  <a:noFill/>
                </a:ln>
                <a:solidFill>
                  <a:schemeClr val="tx1"/>
                </a:solidFill>
                <a:effectLst/>
                <a:uLnTx/>
                <a:uFillTx/>
                <a:latin typeface="+mn-lt"/>
                <a:ea typeface="+mn-ea"/>
                <a:cs typeface="+mn-cs"/>
              </a:rPr>
              <a:t>From Current Slide</a:t>
            </a:r>
            <a:r>
              <a:rPr kumimoji="0" lang="en-US" sz="2500" b="0" i="0" u="none" strike="noStrike" kern="1200" cap="none" spc="0" normalizeH="0" baseline="0" noProof="0" dirty="0">
                <a:ln>
                  <a:noFill/>
                </a:ln>
                <a:solidFill>
                  <a:schemeClr val="tx1"/>
                </a:solidFill>
                <a:effectLst/>
                <a:uLnTx/>
                <a:uFillTx/>
                <a:latin typeface="+mn-lt"/>
                <a:ea typeface="+mn-ea"/>
                <a:cs typeface="+mn-cs"/>
              </a:rPr>
              <a:t> to ensure the image placement and visibility look correct.</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schemeClr val="tx1"/>
              </a:solidFill>
              <a:effectLst/>
              <a:uLnTx/>
              <a:uFillTx/>
              <a:latin typeface="+mn-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chemeClr val="tx1"/>
                </a:solidFill>
                <a:effectLst/>
                <a:uLnTx/>
                <a:uFillTx/>
                <a:latin typeface="+mn-lt"/>
                <a:ea typeface="+mn-ea"/>
                <a:cs typeface="+mn-cs"/>
              </a:rPr>
              <a:t>All templates are available for download at www.tricare.mil/brand.</a:t>
            </a:r>
          </a:p>
        </p:txBody>
      </p:sp>
    </p:spTree>
    <p:extLst>
      <p:ext uri="{BB962C8B-B14F-4D97-AF65-F5344CB8AC3E}">
        <p14:creationId xmlns:p14="http://schemas.microsoft.com/office/powerpoint/2010/main" val="12917733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6c9b68e5-0371-4f27-93af-8d15f794dc29}" enabled="1" method="Privileged" siteId="{a01f407a-85cb-4a16-98bb-f28e6384bd28}" removed="0"/>
  <clbl:label id="{8903a443-af33-4ed4-acf5-ee613bcb2f59}" enabled="0" method="" siteId="{8903a443-af33-4ed4-acf5-ee613bcb2f59}" removed="1"/>
</clbl:labelList>
</file>

<file path=docProps/app.xml><?xml version="1.0" encoding="utf-8"?>
<Properties xmlns="http://schemas.openxmlformats.org/officeDocument/2006/extended-properties" xmlns:vt="http://schemas.openxmlformats.org/officeDocument/2006/docPropsVTypes">
  <Template>Office Theme</Template>
  <TotalTime>117</TotalTime>
  <Words>347</Words>
  <Application>Microsoft Office PowerPoint</Application>
  <PresentationFormat>Custom</PresentationFormat>
  <Paragraphs>38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Aptos</vt:lpstr>
      <vt:lpstr>Aptos Display</vt:lpstr>
      <vt:lpstr>Arial</vt:lpstr>
      <vt:lpstr>Office Theme</vt:lpstr>
      <vt:lpstr>Insert Headline Here</vt:lpstr>
      <vt:lpstr>Insert Headline Here</vt:lpstr>
      <vt:lpstr>Insert Headline Here</vt:lpstr>
      <vt:lpstr>Insert Headline Here</vt:lpstr>
      <vt:lpstr>Insert Headline Here</vt:lpstr>
      <vt:lpstr>Follow these steps to place an image behind the text and the existing gradient in this template: Insert Your Image Go to the Insert tab. Select Pictures → choose This Device… (or Online Pictures). Pick your image file and click Insert. Resize and Position the Image With the image selected, go to Picture Format. Click Crop. Adjust the black crop handles so the image fits cleanly within the frame’s boundaries. Click Crop again to apply. Tip: If the frame is a placeholder shape, you can also use Crop to Shape under the Crop dropdown. Send the Image Behind the Text With the image selected, go to Picture Format. Click Send Backward → Send to Back. This places the image beneath the slide’s text elements while keeping it above the gradient background. Adjust Image Style (Optional) Use Corrections, Transparency, or Artistic Effects (under Picture Format) to make the image blend smoothly with your design. Preview the Slide Go to Slide Show → From Current Slide to ensure the image placement and visibility look correct.  All templates are available for download at www.tricare.mil/brand.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Dettra, Drew</dc:creator>
  <cp:lastModifiedBy>Roeder, Nicholas W CTR (USA)</cp:lastModifiedBy>
  <cp:revision>2</cp:revision>
  <dcterms:created xsi:type="dcterms:W3CDTF">2025-12-01T16:24:48Z</dcterms:created>
  <dcterms:modified xsi:type="dcterms:W3CDTF">2026-01-06T17:22:37Z</dcterms:modified>
</cp:coreProperties>
</file>