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7265EF-99AA-DE40-B15A-4932D0F4263F}" v="4" dt="2025-12-16T17:08:50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2" d="100"/>
          <a:sy n="82" d="100"/>
        </p:scale>
        <p:origin x="3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ttra, Drew" userId="c9130a5c-183c-4d2d-94cb-45fbb67ea4dd" providerId="ADAL" clId="{9D8A8196-72EF-5EE9-A3B7-7859633FE08F}"/>
    <pc:docChg chg="custSel addSld modSld">
      <pc:chgData name="Dettra, Drew" userId="c9130a5c-183c-4d2d-94cb-45fbb67ea4dd" providerId="ADAL" clId="{9D8A8196-72EF-5EE9-A3B7-7859633FE08F}" dt="2025-12-16T17:08:50.286" v="3"/>
      <pc:docMkLst>
        <pc:docMk/>
      </pc:docMkLst>
      <pc:sldChg chg="delSp modSp add mod modClrScheme chgLayout">
        <pc:chgData name="Dettra, Drew" userId="c9130a5c-183c-4d2d-94cb-45fbb67ea4dd" providerId="ADAL" clId="{9D8A8196-72EF-5EE9-A3B7-7859633FE08F}" dt="2025-12-16T17:08:50.286" v="3"/>
        <pc:sldMkLst>
          <pc:docMk/>
          <pc:sldMk cId="4294123611" sldId="257"/>
        </pc:sldMkLst>
        <pc:spChg chg="mod">
          <ac:chgData name="Dettra, Drew" userId="c9130a5c-183c-4d2d-94cb-45fbb67ea4dd" providerId="ADAL" clId="{9D8A8196-72EF-5EE9-A3B7-7859633FE08F}" dt="2025-12-16T17:08:50.286" v="3"/>
          <ac:spMkLst>
            <pc:docMk/>
            <pc:sldMk cId="4294123611" sldId="257"/>
            <ac:spMk id="10" creationId="{51C64E17-F1E1-D4F6-19BF-7B9F8CF54493}"/>
          </ac:spMkLst>
        </pc:spChg>
        <pc:spChg chg="del">
          <ac:chgData name="Dettra, Drew" userId="c9130a5c-183c-4d2d-94cb-45fbb67ea4dd" providerId="ADAL" clId="{9D8A8196-72EF-5EE9-A3B7-7859633FE08F}" dt="2025-12-16T17:08:47.689" v="2" actId="478"/>
          <ac:spMkLst>
            <pc:docMk/>
            <pc:sldMk cId="4294123611" sldId="257"/>
            <ac:spMk id="11" creationId="{E16F9355-95E4-68A1-6BF3-278BD20A9275}"/>
          </ac:spMkLst>
        </pc:spChg>
        <pc:spChg chg="del">
          <ac:chgData name="Dettra, Drew" userId="c9130a5c-183c-4d2d-94cb-45fbb67ea4dd" providerId="ADAL" clId="{9D8A8196-72EF-5EE9-A3B7-7859633FE08F}" dt="2025-12-16T17:08:47.689" v="2" actId="478"/>
          <ac:spMkLst>
            <pc:docMk/>
            <pc:sldMk cId="4294123611" sldId="257"/>
            <ac:spMk id="43" creationId="{40AA7F12-B0DC-E418-8A3B-839737798D4E}"/>
          </ac:spMkLst>
        </pc:spChg>
        <pc:spChg chg="del">
          <ac:chgData name="Dettra, Drew" userId="c9130a5c-183c-4d2d-94cb-45fbb67ea4dd" providerId="ADAL" clId="{9D8A8196-72EF-5EE9-A3B7-7859633FE08F}" dt="2025-12-16T17:08:47.689" v="2" actId="478"/>
          <ac:spMkLst>
            <pc:docMk/>
            <pc:sldMk cId="4294123611" sldId="257"/>
            <ac:spMk id="44" creationId="{454396FE-9DFA-F595-77CD-0F1CBDD248D2}"/>
          </ac:spMkLst>
        </pc:spChg>
        <pc:spChg chg="del">
          <ac:chgData name="Dettra, Drew" userId="c9130a5c-183c-4d2d-94cb-45fbb67ea4dd" providerId="ADAL" clId="{9D8A8196-72EF-5EE9-A3B7-7859633FE08F}" dt="2025-12-16T17:08:47.689" v="2" actId="478"/>
          <ac:spMkLst>
            <pc:docMk/>
            <pc:sldMk cId="4294123611" sldId="257"/>
            <ac:spMk id="46" creationId="{3A421EAE-FA43-ECD6-92ED-47EFEDF34384}"/>
          </ac:spMkLst>
        </pc:spChg>
        <pc:spChg chg="del">
          <ac:chgData name="Dettra, Drew" userId="c9130a5c-183c-4d2d-94cb-45fbb67ea4dd" providerId="ADAL" clId="{9D8A8196-72EF-5EE9-A3B7-7859633FE08F}" dt="2025-12-16T17:08:47.689" v="2" actId="478"/>
          <ac:spMkLst>
            <pc:docMk/>
            <pc:sldMk cId="4294123611" sldId="257"/>
            <ac:spMk id="47" creationId="{E775C1E1-8EFD-83E0-A582-F451592A59EF}"/>
          </ac:spMkLst>
        </pc:spChg>
        <pc:spChg chg="del">
          <ac:chgData name="Dettra, Drew" userId="c9130a5c-183c-4d2d-94cb-45fbb67ea4dd" providerId="ADAL" clId="{9D8A8196-72EF-5EE9-A3B7-7859633FE08F}" dt="2025-12-16T17:08:47.689" v="2" actId="478"/>
          <ac:spMkLst>
            <pc:docMk/>
            <pc:sldMk cId="4294123611" sldId="257"/>
            <ac:spMk id="49" creationId="{35C23FF7-87E8-4EB5-9CFD-C3FA2AAADEF2}"/>
          </ac:spMkLst>
        </pc:spChg>
        <pc:spChg chg="del">
          <ac:chgData name="Dettra, Drew" userId="c9130a5c-183c-4d2d-94cb-45fbb67ea4dd" providerId="ADAL" clId="{9D8A8196-72EF-5EE9-A3B7-7859633FE08F}" dt="2025-12-16T17:08:47.689" v="2" actId="478"/>
          <ac:spMkLst>
            <pc:docMk/>
            <pc:sldMk cId="4294123611" sldId="257"/>
            <ac:spMk id="50" creationId="{74747C55-B582-EB1F-BF44-E94D1AD3116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43829D0-1428-5460-2A25-62D8E8BDF108}"/>
              </a:ext>
            </a:extLst>
          </p:cNvPr>
          <p:cNvSpPr>
            <a:spLocks/>
          </p:cNvSpPr>
          <p:nvPr userDrawn="1"/>
        </p:nvSpPr>
        <p:spPr>
          <a:xfrm>
            <a:off x="0" y="2240400"/>
            <a:ext cx="7772400" cy="182880"/>
          </a:xfrm>
          <a:prstGeom prst="rect">
            <a:avLst/>
          </a:prstGeom>
          <a:solidFill>
            <a:srgbClr val="1437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7B97FB-527A-DE37-0FA2-801D7247AFBE}"/>
              </a:ext>
            </a:extLst>
          </p:cNvPr>
          <p:cNvSpPr>
            <a:spLocks/>
          </p:cNvSpPr>
          <p:nvPr userDrawn="1"/>
        </p:nvSpPr>
        <p:spPr>
          <a:xfrm>
            <a:off x="0" y="2148960"/>
            <a:ext cx="7772400" cy="91440"/>
          </a:xfrm>
          <a:prstGeom prst="rect">
            <a:avLst/>
          </a:prstGeom>
          <a:solidFill>
            <a:srgbClr val="BC24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F56C7C6-D156-13F8-B18D-CF5B34EB28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9601" y="314389"/>
            <a:ext cx="794400" cy="3972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0E12B2BF-BC88-17C9-C0A1-2AB8A6C4ABBC}"/>
              </a:ext>
            </a:extLst>
          </p:cNvPr>
          <p:cNvSpPr>
            <a:spLocks/>
          </p:cNvSpPr>
          <p:nvPr userDrawn="1"/>
        </p:nvSpPr>
        <p:spPr>
          <a:xfrm>
            <a:off x="0" y="4865613"/>
            <a:ext cx="7772400" cy="182880"/>
          </a:xfrm>
          <a:prstGeom prst="rect">
            <a:avLst/>
          </a:prstGeom>
          <a:solidFill>
            <a:srgbClr val="1437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9403ACF-21D3-4A82-994F-8AB9B2855DC4}"/>
              </a:ext>
            </a:extLst>
          </p:cNvPr>
          <p:cNvSpPr>
            <a:spLocks/>
          </p:cNvSpPr>
          <p:nvPr userDrawn="1"/>
        </p:nvSpPr>
        <p:spPr>
          <a:xfrm>
            <a:off x="0" y="4774173"/>
            <a:ext cx="7772400" cy="91440"/>
          </a:xfrm>
          <a:prstGeom prst="rect">
            <a:avLst/>
          </a:prstGeom>
          <a:solidFill>
            <a:srgbClr val="BC24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97EF9A6-F949-8325-DDBE-7EB2CFCEC94F}"/>
              </a:ext>
            </a:extLst>
          </p:cNvPr>
          <p:cNvSpPr>
            <a:spLocks/>
          </p:cNvSpPr>
          <p:nvPr userDrawn="1"/>
        </p:nvSpPr>
        <p:spPr>
          <a:xfrm>
            <a:off x="0" y="7493154"/>
            <a:ext cx="7772400" cy="182880"/>
          </a:xfrm>
          <a:prstGeom prst="rect">
            <a:avLst/>
          </a:prstGeom>
          <a:solidFill>
            <a:srgbClr val="1437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2AB65DB-8217-C315-8B45-A34CBAE4ED15}"/>
              </a:ext>
            </a:extLst>
          </p:cNvPr>
          <p:cNvSpPr>
            <a:spLocks/>
          </p:cNvSpPr>
          <p:nvPr userDrawn="1"/>
        </p:nvSpPr>
        <p:spPr>
          <a:xfrm>
            <a:off x="0" y="7401714"/>
            <a:ext cx="7772400" cy="91440"/>
          </a:xfrm>
          <a:prstGeom prst="rect">
            <a:avLst/>
          </a:prstGeom>
          <a:solidFill>
            <a:srgbClr val="BC24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7EAAA71-AC4A-C4A4-5DF4-ADE4E7C512F0}"/>
              </a:ext>
            </a:extLst>
          </p:cNvPr>
          <p:cNvSpPr/>
          <p:nvPr userDrawn="1"/>
        </p:nvSpPr>
        <p:spPr>
          <a:xfrm>
            <a:off x="0" y="9875520"/>
            <a:ext cx="7772400" cy="182880"/>
          </a:xfrm>
          <a:prstGeom prst="rect">
            <a:avLst/>
          </a:prstGeom>
          <a:solidFill>
            <a:srgbClr val="1437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7567DAA-7416-3395-D268-43B4B860A152}"/>
              </a:ext>
            </a:extLst>
          </p:cNvPr>
          <p:cNvSpPr/>
          <p:nvPr userDrawn="1"/>
        </p:nvSpPr>
        <p:spPr>
          <a:xfrm>
            <a:off x="0" y="9784080"/>
            <a:ext cx="7772400" cy="91440"/>
          </a:xfrm>
          <a:prstGeom prst="rect">
            <a:avLst/>
          </a:prstGeom>
          <a:solidFill>
            <a:srgbClr val="BC24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DC64938-8C1F-CCCA-6BD9-C023004787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9601" y="2757567"/>
            <a:ext cx="794400" cy="3972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613D82F-DC6D-2F9F-D7C6-A3F7ADFAC2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9601" y="5385108"/>
            <a:ext cx="794400" cy="3972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1BB9D477-238C-8EE4-4C40-3DC594B582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9601" y="7951377"/>
            <a:ext cx="794400" cy="3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817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B7DDD-35A1-824E-A6C0-ED8E4AB7FAD2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BD13-E53A-8542-8640-5DD8EDE6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92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B7DDD-35A1-824E-A6C0-ED8E4AB7FAD2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BD13-E53A-8542-8640-5DD8EDE6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5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B7DDD-35A1-824E-A6C0-ED8E4AB7FAD2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BD13-E53A-8542-8640-5DD8EDE6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06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B7DDD-35A1-824E-A6C0-ED8E4AB7FAD2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BD13-E53A-8542-8640-5DD8EDE6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44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B7DDD-35A1-824E-A6C0-ED8E4AB7FAD2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BD13-E53A-8542-8640-5DD8EDE6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2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B7DDD-35A1-824E-A6C0-ED8E4AB7FAD2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BD13-E53A-8542-8640-5DD8EDE6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0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B7DDD-35A1-824E-A6C0-ED8E4AB7FAD2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BD13-E53A-8542-8640-5DD8EDE6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2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B7DDD-35A1-824E-A6C0-ED8E4AB7FAD2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BD13-E53A-8542-8640-5DD8EDE6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20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B7DDD-35A1-824E-A6C0-ED8E4AB7FAD2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BD13-E53A-8542-8640-5DD8EDE6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36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B7DDD-35A1-824E-A6C0-ED8E4AB7FAD2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BD13-E53A-8542-8640-5DD8EDE6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37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DB7DDD-35A1-824E-A6C0-ED8E4AB7FAD2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7DBD13-E53A-8542-8640-5DD8EDE6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56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30071EF0-4E90-62F1-D093-BD1E38725090}"/>
              </a:ext>
            </a:extLst>
          </p:cNvPr>
          <p:cNvSpPr txBox="1"/>
          <p:nvPr/>
        </p:nvSpPr>
        <p:spPr>
          <a:xfrm>
            <a:off x="494401" y="876123"/>
            <a:ext cx="6159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1437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Headline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CEDBA3-4D81-3DFC-D42F-FAA0B62DE95A}"/>
              </a:ext>
            </a:extLst>
          </p:cNvPr>
          <p:cNvSpPr txBox="1"/>
          <p:nvPr/>
        </p:nvSpPr>
        <p:spPr>
          <a:xfrm>
            <a:off x="494400" y="1377672"/>
            <a:ext cx="3276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i="1" dirty="0">
                <a:solidFill>
                  <a:srgbClr val="BC24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subhead here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D927CCE-85AF-33C0-F45D-20E00C3B7A53}"/>
              </a:ext>
            </a:extLst>
          </p:cNvPr>
          <p:cNvSpPr txBox="1"/>
          <p:nvPr/>
        </p:nvSpPr>
        <p:spPr>
          <a:xfrm>
            <a:off x="494401" y="3497483"/>
            <a:ext cx="6159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1437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Headline Here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2A19634-206B-115C-2C26-7218030438F5}"/>
              </a:ext>
            </a:extLst>
          </p:cNvPr>
          <p:cNvSpPr txBox="1"/>
          <p:nvPr/>
        </p:nvSpPr>
        <p:spPr>
          <a:xfrm>
            <a:off x="494400" y="3999032"/>
            <a:ext cx="3276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i="1" dirty="0">
                <a:solidFill>
                  <a:srgbClr val="BC24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subhead here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0387C5A-6149-65E5-0028-63E6A542AF89}"/>
              </a:ext>
            </a:extLst>
          </p:cNvPr>
          <p:cNvSpPr txBox="1"/>
          <p:nvPr/>
        </p:nvSpPr>
        <p:spPr>
          <a:xfrm>
            <a:off x="494401" y="6039283"/>
            <a:ext cx="6159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1437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Headline Here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3017778-6457-CFDA-8A0F-30DCC5EEF2DD}"/>
              </a:ext>
            </a:extLst>
          </p:cNvPr>
          <p:cNvSpPr txBox="1"/>
          <p:nvPr/>
        </p:nvSpPr>
        <p:spPr>
          <a:xfrm>
            <a:off x="494400" y="6540832"/>
            <a:ext cx="3276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i="1" dirty="0">
                <a:solidFill>
                  <a:srgbClr val="BC24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subhead here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F164B8F-ABB3-5976-6280-913E4F56BAA5}"/>
              </a:ext>
            </a:extLst>
          </p:cNvPr>
          <p:cNvSpPr txBox="1"/>
          <p:nvPr/>
        </p:nvSpPr>
        <p:spPr>
          <a:xfrm>
            <a:off x="494401" y="8581083"/>
            <a:ext cx="6159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1437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Headline Here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2B3112B-210B-5059-C31A-0E8B372A02E9}"/>
              </a:ext>
            </a:extLst>
          </p:cNvPr>
          <p:cNvSpPr txBox="1"/>
          <p:nvPr/>
        </p:nvSpPr>
        <p:spPr>
          <a:xfrm>
            <a:off x="494400" y="9082632"/>
            <a:ext cx="3276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i="1" dirty="0">
                <a:solidFill>
                  <a:srgbClr val="BC24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subhead here</a:t>
            </a:r>
          </a:p>
        </p:txBody>
      </p:sp>
    </p:spTree>
    <p:extLst>
      <p:ext uri="{BB962C8B-B14F-4D97-AF65-F5344CB8AC3E}">
        <p14:creationId xmlns:p14="http://schemas.microsoft.com/office/powerpoint/2010/main" val="102800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83DE4-83C1-57CB-DC5B-16A205B13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1C64E17-F1E1-D4F6-19BF-7B9F8CF54493}"/>
              </a:ext>
            </a:extLst>
          </p:cNvPr>
          <p:cNvSpPr txBox="1"/>
          <p:nvPr/>
        </p:nvSpPr>
        <p:spPr>
          <a:xfrm>
            <a:off x="494401" y="876123"/>
            <a:ext cx="61595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500" dirty="0"/>
              <a:t>All templates are available for download at </a:t>
            </a:r>
            <a:r>
              <a:rPr lang="en-US" sz="2500" dirty="0" err="1"/>
              <a:t>www.tricare.mil</a:t>
            </a:r>
            <a:r>
              <a:rPr lang="en-US" sz="2500" dirty="0"/>
              <a:t>/brand.</a:t>
            </a:r>
          </a:p>
        </p:txBody>
      </p:sp>
    </p:spTree>
    <p:extLst>
      <p:ext uri="{BB962C8B-B14F-4D97-AF65-F5344CB8AC3E}">
        <p14:creationId xmlns:p14="http://schemas.microsoft.com/office/powerpoint/2010/main" val="4294123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c9b68e5-0371-4f27-93af-8d15f794dc29}" enabled="1" method="Privileged" siteId="{a01f407a-85cb-4a16-98bb-f28e6384bd28}" removed="0"/>
  <clbl:label id="{8903a443-af33-4ed4-acf5-ee613bcb2f59}" enabled="0" method="" siteId="{8903a443-af33-4ed4-acf5-ee613bcb2f5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39</Words>
  <Application>Microsoft Macintosh PowerPoint</Application>
  <PresentationFormat>Custom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Dettra, Drew</dc:creator>
  <cp:lastModifiedBy>Dettra, Drew</cp:lastModifiedBy>
  <cp:revision>1</cp:revision>
  <dcterms:created xsi:type="dcterms:W3CDTF">2025-12-11T15:55:13Z</dcterms:created>
  <dcterms:modified xsi:type="dcterms:W3CDTF">2025-12-16T17:08:53Z</dcterms:modified>
</cp:coreProperties>
</file>