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20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01"/>
  </p:normalViewPr>
  <p:slideViewPr>
    <p:cSldViewPr snapToGrid="0">
      <p:cViewPr varScale="1">
        <p:scale>
          <a:sx n="43" d="100"/>
          <a:sy n="43" d="100"/>
        </p:scale>
        <p:origin x="15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ttra, Drew" userId="c9130a5c-183c-4d2d-94cb-45fbb67ea4dd" providerId="ADAL" clId="{9D8A8196-72EF-5EE9-A3B7-7859633FE08F}"/>
    <pc:docChg chg="custSel addSld modSld">
      <pc:chgData name="Dettra, Drew" userId="c9130a5c-183c-4d2d-94cb-45fbb67ea4dd" providerId="ADAL" clId="{9D8A8196-72EF-5EE9-A3B7-7859633FE08F}" dt="2025-12-16T17:08:27.510" v="5" actId="1076"/>
      <pc:docMkLst>
        <pc:docMk/>
      </pc:docMkLst>
      <pc:sldChg chg="delSp modSp add mod">
        <pc:chgData name="Dettra, Drew" userId="c9130a5c-183c-4d2d-94cb-45fbb67ea4dd" providerId="ADAL" clId="{9D8A8196-72EF-5EE9-A3B7-7859633FE08F}" dt="2025-12-16T17:08:27.510" v="5" actId="1076"/>
        <pc:sldMkLst>
          <pc:docMk/>
          <pc:sldMk cId="1672127295" sldId="257"/>
        </pc:sldMkLst>
        <pc:spChg chg="mod">
          <ac:chgData name="Dettra, Drew" userId="c9130a5c-183c-4d2d-94cb-45fbb67ea4dd" providerId="ADAL" clId="{9D8A8196-72EF-5EE9-A3B7-7859633FE08F}" dt="2025-12-16T17:08:23.094" v="3" actId="1076"/>
          <ac:spMkLst>
            <pc:docMk/>
            <pc:sldMk cId="1672127295" sldId="257"/>
            <ac:spMk id="7" creationId="{C26D14B4-E035-E9DD-ED75-9555E94296A6}"/>
          </ac:spMkLst>
        </pc:spChg>
        <pc:picChg chg="mod">
          <ac:chgData name="Dettra, Drew" userId="c9130a5c-183c-4d2d-94cb-45fbb67ea4dd" providerId="ADAL" clId="{9D8A8196-72EF-5EE9-A3B7-7859633FE08F}" dt="2025-12-16T17:08:27.510" v="5" actId="1076"/>
          <ac:picMkLst>
            <pc:docMk/>
            <pc:sldMk cId="1672127295" sldId="257"/>
            <ac:picMk id="6" creationId="{70F108F7-5BE2-63F2-E6DE-10C905CE9C41}"/>
          </ac:picMkLst>
        </pc:picChg>
      </pc:sldChg>
    </pc:docChg>
  </pc:docChgLst>
  <pc:docChgLst>
    <pc:chgData name="Roeder, Nicholas W CTR (USA)" userId="79837ba8-223c-488f-abaa-51c0b0c7c7da" providerId="ADAL" clId="{C6296CA2-9F0B-44A4-83CC-1AA0A568C8BE}"/>
    <pc:docChg chg="modSld">
      <pc:chgData name="Roeder, Nicholas W CTR (USA)" userId="79837ba8-223c-488f-abaa-51c0b0c7c7da" providerId="ADAL" clId="{C6296CA2-9F0B-44A4-83CC-1AA0A568C8BE}" dt="2026-01-06T14:44:11.800" v="9" actId="962"/>
      <pc:docMkLst>
        <pc:docMk/>
      </pc:docMkLst>
      <pc:sldChg chg="modSp mod">
        <pc:chgData name="Roeder, Nicholas W CTR (USA)" userId="79837ba8-223c-488f-abaa-51c0b0c7c7da" providerId="ADAL" clId="{C6296CA2-9F0B-44A4-83CC-1AA0A568C8BE}" dt="2026-01-06T14:44:07.505" v="7" actId="962"/>
        <pc:sldMkLst>
          <pc:docMk/>
          <pc:sldMk cId="1132505519" sldId="256"/>
        </pc:sldMkLst>
        <pc:spChg chg="mod">
          <ac:chgData name="Roeder, Nicholas W CTR (USA)" userId="79837ba8-223c-488f-abaa-51c0b0c7c7da" providerId="ADAL" clId="{C6296CA2-9F0B-44A4-83CC-1AA0A568C8BE}" dt="2026-01-06T14:43:59.939" v="2" actId="962"/>
          <ac:spMkLst>
            <pc:docMk/>
            <pc:sldMk cId="1132505519" sldId="256"/>
            <ac:spMk id="4" creationId="{23CBDA2D-D07A-9CAE-791D-11EE9F0B85B1}"/>
          </ac:spMkLst>
        </pc:spChg>
        <pc:spChg chg="mod">
          <ac:chgData name="Roeder, Nicholas W CTR (USA)" userId="79837ba8-223c-488f-abaa-51c0b0c7c7da" providerId="ADAL" clId="{C6296CA2-9F0B-44A4-83CC-1AA0A568C8BE}" dt="2026-01-06T14:43:59.947" v="3" actId="962"/>
          <ac:spMkLst>
            <pc:docMk/>
            <pc:sldMk cId="1132505519" sldId="256"/>
            <ac:spMk id="5" creationId="{667C1374-E751-D6B2-9BCF-B36259AECA9F}"/>
          </ac:spMkLst>
        </pc:spChg>
        <pc:spChg chg="mod">
          <ac:chgData name="Roeder, Nicholas W CTR (USA)" userId="79837ba8-223c-488f-abaa-51c0b0c7c7da" providerId="ADAL" clId="{C6296CA2-9F0B-44A4-83CC-1AA0A568C8BE}" dt="2026-01-06T14:43:53.577" v="0" actId="33553"/>
          <ac:spMkLst>
            <pc:docMk/>
            <pc:sldMk cId="1132505519" sldId="256"/>
            <ac:spMk id="7" creationId="{C9BBF358-AB52-AEA8-4C45-618EB08449C6}"/>
          </ac:spMkLst>
        </pc:spChg>
        <pc:picChg chg="mod">
          <ac:chgData name="Roeder, Nicholas W CTR (USA)" userId="79837ba8-223c-488f-abaa-51c0b0c7c7da" providerId="ADAL" clId="{C6296CA2-9F0B-44A4-83CC-1AA0A568C8BE}" dt="2026-01-06T14:44:07.505" v="7" actId="962"/>
          <ac:picMkLst>
            <pc:docMk/>
            <pc:sldMk cId="1132505519" sldId="256"/>
            <ac:picMk id="6" creationId="{E18F90AD-5D90-4DAD-EB9A-5A2FEE706B1F}"/>
          </ac:picMkLst>
        </pc:picChg>
      </pc:sldChg>
      <pc:sldChg chg="modSp mod">
        <pc:chgData name="Roeder, Nicholas W CTR (USA)" userId="79837ba8-223c-488f-abaa-51c0b0c7c7da" providerId="ADAL" clId="{C6296CA2-9F0B-44A4-83CC-1AA0A568C8BE}" dt="2026-01-06T14:44:11.800" v="9" actId="962"/>
        <pc:sldMkLst>
          <pc:docMk/>
          <pc:sldMk cId="1672127295" sldId="257"/>
        </pc:sldMkLst>
        <pc:spChg chg="mod">
          <ac:chgData name="Roeder, Nicholas W CTR (USA)" userId="79837ba8-223c-488f-abaa-51c0b0c7c7da" providerId="ADAL" clId="{C6296CA2-9F0B-44A4-83CC-1AA0A568C8BE}" dt="2026-01-06T14:43:59.959" v="4" actId="962"/>
          <ac:spMkLst>
            <pc:docMk/>
            <pc:sldMk cId="1672127295" sldId="257"/>
            <ac:spMk id="4" creationId="{54410BA3-6B18-CE6D-E13A-09F245F4629D}"/>
          </ac:spMkLst>
        </pc:spChg>
        <pc:spChg chg="mod">
          <ac:chgData name="Roeder, Nicholas W CTR (USA)" userId="79837ba8-223c-488f-abaa-51c0b0c7c7da" providerId="ADAL" clId="{C6296CA2-9F0B-44A4-83CC-1AA0A568C8BE}" dt="2026-01-06T14:43:59.969" v="5" actId="962"/>
          <ac:spMkLst>
            <pc:docMk/>
            <pc:sldMk cId="1672127295" sldId="257"/>
            <ac:spMk id="5" creationId="{510EB16B-076B-D0F5-466E-0D44E202C4A1}"/>
          </ac:spMkLst>
        </pc:spChg>
        <pc:spChg chg="mod">
          <ac:chgData name="Roeder, Nicholas W CTR (USA)" userId="79837ba8-223c-488f-abaa-51c0b0c7c7da" providerId="ADAL" clId="{C6296CA2-9F0B-44A4-83CC-1AA0A568C8BE}" dt="2026-01-06T14:43:54.939" v="1" actId="33553"/>
          <ac:spMkLst>
            <pc:docMk/>
            <pc:sldMk cId="1672127295" sldId="257"/>
            <ac:spMk id="7" creationId="{C26D14B4-E035-E9DD-ED75-9555E94296A6}"/>
          </ac:spMkLst>
        </pc:spChg>
        <pc:picChg chg="mod">
          <ac:chgData name="Roeder, Nicholas W CTR (USA)" userId="79837ba8-223c-488f-abaa-51c0b0c7c7da" providerId="ADAL" clId="{C6296CA2-9F0B-44A4-83CC-1AA0A568C8BE}" dt="2026-01-06T14:44:11.800" v="9" actId="962"/>
          <ac:picMkLst>
            <pc:docMk/>
            <pc:sldMk cId="1672127295" sldId="257"/>
            <ac:picMk id="6" creationId="{70F108F7-5BE2-63F2-E6DE-10C905CE9C4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8169D-115C-484E-A437-02125CB23A70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444B-605E-8142-9466-4BAB386BE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372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8169D-115C-484E-A437-02125CB23A70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444B-605E-8142-9466-4BAB386BE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307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8169D-115C-484E-A437-02125CB23A70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444B-605E-8142-9466-4BAB386BE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9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8169D-115C-484E-A437-02125CB23A70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444B-605E-8142-9466-4BAB386BE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117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8169D-115C-484E-A437-02125CB23A70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444B-605E-8142-9466-4BAB386BE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858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8169D-115C-484E-A437-02125CB23A70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444B-605E-8142-9466-4BAB386BE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209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8169D-115C-484E-A437-02125CB23A70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444B-605E-8142-9466-4BAB386BE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895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8169D-115C-484E-A437-02125CB23A70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444B-605E-8142-9466-4BAB386BE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476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8169D-115C-484E-A437-02125CB23A70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444B-605E-8142-9466-4BAB386BE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803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8169D-115C-484E-A437-02125CB23A70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444B-605E-8142-9466-4BAB386BE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669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8169D-115C-484E-A437-02125CB23A70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444B-605E-8142-9466-4BAB386BE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784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B8169D-115C-484E-A437-02125CB23A70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7E444B-605E-8142-9466-4BAB386BE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603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3CBDA2D-D07A-9CAE-791D-11EE9F0B8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9875520"/>
            <a:ext cx="7772400" cy="182880"/>
          </a:xfrm>
          <a:prstGeom prst="rect">
            <a:avLst/>
          </a:prstGeom>
          <a:solidFill>
            <a:srgbClr val="14377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5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67C1374-E751-D6B2-9BCF-B36259AEC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9784080"/>
            <a:ext cx="7772400" cy="91440"/>
          </a:xfrm>
          <a:prstGeom prst="rect">
            <a:avLst/>
          </a:prstGeom>
          <a:solidFill>
            <a:srgbClr val="BC243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50"/>
          </a:p>
        </p:txBody>
      </p:sp>
      <p:pic>
        <p:nvPicPr>
          <p:cNvPr id="6" name="Picture 5" descr="TRICARE logo">
            <a:extLst>
              <a:ext uri="{FF2B5EF4-FFF2-40B4-BE49-F238E27FC236}">
                <a16:creationId xmlns:a16="http://schemas.microsoft.com/office/drawing/2014/main" id="{E18F90AD-5D90-4DAD-EB9A-5A2FEE706B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501588"/>
            <a:ext cx="1236133" cy="618067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C9BBF358-AB52-AEA8-4C45-618EB08449C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1" y="1414341"/>
            <a:ext cx="6159500" cy="477054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1" i="0" u="none" strike="noStrike" kern="1200" cap="none" spc="0" normalizeH="0" baseline="0" noProof="0" dirty="0">
                <a:ln>
                  <a:noFill/>
                </a:ln>
                <a:solidFill>
                  <a:srgbClr val="1437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Insert Headline Here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E40220-A74F-8769-D4BB-3F7869656FD0}"/>
              </a:ext>
            </a:extLst>
          </p:cNvPr>
          <p:cNvSpPr txBox="1"/>
          <p:nvPr/>
        </p:nvSpPr>
        <p:spPr>
          <a:xfrm>
            <a:off x="609600" y="1915890"/>
            <a:ext cx="3276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i="1" dirty="0">
                <a:solidFill>
                  <a:srgbClr val="BC24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subhead here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E26B7D7-B37F-8ECF-FE20-6CB1370042EE}"/>
              </a:ext>
            </a:extLst>
          </p:cNvPr>
          <p:cNvSpPr txBox="1"/>
          <p:nvPr/>
        </p:nvSpPr>
        <p:spPr>
          <a:xfrm>
            <a:off x="5105400" y="672121"/>
            <a:ext cx="2057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Month / Day / Year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32266E6-5646-EB2C-B5E1-4EE3CC63EA61}"/>
              </a:ext>
            </a:extLst>
          </p:cNvPr>
          <p:cNvSpPr txBox="1"/>
          <p:nvPr/>
        </p:nvSpPr>
        <p:spPr>
          <a:xfrm>
            <a:off x="736816" y="9313309"/>
            <a:ext cx="62987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14377D"/>
                </a:solidFill>
              </a:rPr>
              <a:t>TRICARE is a registered trademark of the Department of Defense, Defense Health Agency. All rights reserved.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F2AA9A1-79EC-C7B9-67BB-5EF54C53C743}"/>
              </a:ext>
            </a:extLst>
          </p:cNvPr>
          <p:cNvSpPr txBox="1"/>
          <p:nvPr/>
        </p:nvSpPr>
        <p:spPr>
          <a:xfrm>
            <a:off x="609600" y="2356616"/>
            <a:ext cx="651691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In id cursus mi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convallis. Tempus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sed diam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Pulvinar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nec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lacinia integer nunc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semper vel class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aptent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taciti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Ad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litora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per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conubia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nostra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inceptos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himenaeos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In id cursus mi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convallis. Tempus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sed diam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Pulvinar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nec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lacinia integer nunc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semper vel class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aptent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taciti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Ad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litora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per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conubia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nostra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inceptos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himenaeos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In id cursus mi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convallis. Tempus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sed diam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Pulvinar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nec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lacinia integer nunc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semper vel class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aptent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taciti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Ad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litora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per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conubia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nostra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inceptos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himenaeos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In id cursus mi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convallis. Tempus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sed diam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Pulvinar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nec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lacinia integer nunc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semper vel class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aptent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taciti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Ad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litora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per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conubia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nostra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inceptos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himenaeos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In id cursus mi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convallis. Tempus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sed diam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Pulvinar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nec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lacinia integer nunc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semper vel class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aptent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taciti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Ad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litora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per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conubia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nostra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inceptos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himenaeos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505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023A36-4A28-D0D1-E602-743E5A47CF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4410BA3-6B18-CE6D-E13A-09F245F462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9875520"/>
            <a:ext cx="7772400" cy="182880"/>
          </a:xfrm>
          <a:prstGeom prst="rect">
            <a:avLst/>
          </a:prstGeom>
          <a:solidFill>
            <a:srgbClr val="14377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5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0EB16B-076B-D0F5-466E-0D44E202C4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9784080"/>
            <a:ext cx="7772400" cy="91440"/>
          </a:xfrm>
          <a:prstGeom prst="rect">
            <a:avLst/>
          </a:prstGeom>
          <a:solidFill>
            <a:srgbClr val="BC243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50"/>
          </a:p>
        </p:txBody>
      </p:sp>
      <p:pic>
        <p:nvPicPr>
          <p:cNvPr id="6" name="Picture 5" descr="TRICARE logo">
            <a:extLst>
              <a:ext uri="{FF2B5EF4-FFF2-40B4-BE49-F238E27FC236}">
                <a16:creationId xmlns:a16="http://schemas.microsoft.com/office/drawing/2014/main" id="{70F108F7-5BE2-63F2-E6DE-10C905CE9C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1284" y="501588"/>
            <a:ext cx="1236133" cy="618067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C26D14B4-E035-E9DD-ED75-9555E94296A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1" y="1755303"/>
            <a:ext cx="6159500" cy="861774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 templates are available for download at www.tricare.mil/brand.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634325-3964-6E93-3A1C-429B89E361B6}"/>
              </a:ext>
            </a:extLst>
          </p:cNvPr>
          <p:cNvSpPr txBox="1"/>
          <p:nvPr/>
        </p:nvSpPr>
        <p:spPr>
          <a:xfrm>
            <a:off x="736816" y="9313309"/>
            <a:ext cx="62987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14377D"/>
                </a:solidFill>
              </a:rPr>
              <a:t>TRICARE is a registered trademark of the Department of Defense, Defense Health Agency.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672127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6c9b68e5-0371-4f27-93af-8d15f794dc29}" enabled="1" method="Privileged" siteId="{a01f407a-85cb-4a16-98bb-f28e6384bd28}" removed="0"/>
  <clbl:label id="{8903a443-af33-4ed4-acf5-ee613bcb2f59}" enabled="0" method="" siteId="{8903a443-af33-4ed4-acf5-ee613bcb2f5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424</Words>
  <Application>Microsoft Office PowerPoint</Application>
  <PresentationFormat>Custom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Insert Headline Here</vt:lpstr>
      <vt:lpstr>All templates are available for download at www.tricare.mil/brand.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Dettra, Drew</dc:creator>
  <cp:lastModifiedBy>Roeder, Nicholas W CTR (USA)</cp:lastModifiedBy>
  <cp:revision>1</cp:revision>
  <dcterms:created xsi:type="dcterms:W3CDTF">2025-12-11T15:48:05Z</dcterms:created>
  <dcterms:modified xsi:type="dcterms:W3CDTF">2026-01-06T14:44:12Z</dcterms:modified>
</cp:coreProperties>
</file>